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5" r:id="rId3"/>
    <p:sldId id="262" r:id="rId4"/>
    <p:sldId id="276" r:id="rId5"/>
    <p:sldId id="263" r:id="rId6"/>
    <p:sldId id="264" r:id="rId7"/>
    <p:sldId id="279" r:id="rId8"/>
    <p:sldId id="278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900"/>
    <a:srgbClr val="214591"/>
    <a:srgbClr val="F8EFE0"/>
    <a:srgbClr val="D5E6F7"/>
    <a:srgbClr val="2D1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4ED8C-78BB-48FC-8BDD-73230DEDD54B}" v="1" dt="2024-10-04T14:51:49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YANT Frédéric" userId="b9322ece-c8b9-459b-998b-2ca505f4575e" providerId="ADAL" clId="{2645B961-C71C-4944-AC29-E221C2B3E347}"/>
    <pc:docChg chg="undo redo custSel addSld delSld modSld sldOrd addMainMaster delMainMaster modMainMaster">
      <pc:chgData name="WEYANT Frédéric" userId="b9322ece-c8b9-459b-998b-2ca505f4575e" providerId="ADAL" clId="{2645B961-C71C-4944-AC29-E221C2B3E347}" dt="2024-10-04T12:55:51.896" v="6832"/>
      <pc:docMkLst>
        <pc:docMk/>
      </pc:docMkLst>
      <pc:sldChg chg="delSp new del mod">
        <pc:chgData name="WEYANT Frédéric" userId="b9322ece-c8b9-459b-998b-2ca505f4575e" providerId="ADAL" clId="{2645B961-C71C-4944-AC29-E221C2B3E347}" dt="2024-09-09T13:30:01.793" v="85" actId="47"/>
        <pc:sldMkLst>
          <pc:docMk/>
          <pc:sldMk cId="1379560693" sldId="256"/>
        </pc:sldMkLst>
        <pc:spChg chg="del">
          <ac:chgData name="WEYANT Frédéric" userId="b9322ece-c8b9-459b-998b-2ca505f4575e" providerId="ADAL" clId="{2645B961-C71C-4944-AC29-E221C2B3E347}" dt="2024-09-09T13:04:38.125" v="3" actId="478"/>
          <ac:spMkLst>
            <pc:docMk/>
            <pc:sldMk cId="1379560693" sldId="256"/>
            <ac:spMk id="2" creationId="{BC0578FE-D5CC-CF85-FE0F-5F4148F1F01C}"/>
          </ac:spMkLst>
        </pc:spChg>
        <pc:spChg chg="del">
          <ac:chgData name="WEYANT Frédéric" userId="b9322ece-c8b9-459b-998b-2ca505f4575e" providerId="ADAL" clId="{2645B961-C71C-4944-AC29-E221C2B3E347}" dt="2024-09-09T13:04:40.739" v="4" actId="478"/>
          <ac:spMkLst>
            <pc:docMk/>
            <pc:sldMk cId="1379560693" sldId="256"/>
            <ac:spMk id="3" creationId="{C6F581BC-E694-1558-969D-E43473A47403}"/>
          </ac:spMkLst>
        </pc:spChg>
      </pc:sldChg>
      <pc:sldChg chg="add del">
        <pc:chgData name="WEYANT Frédéric" userId="b9322ece-c8b9-459b-998b-2ca505f4575e" providerId="ADAL" clId="{2645B961-C71C-4944-AC29-E221C2B3E347}" dt="2024-09-09T13:05:37.631" v="5" actId="47"/>
        <pc:sldMkLst>
          <pc:docMk/>
          <pc:sldMk cId="556925738" sldId="257"/>
        </pc:sldMkLst>
      </pc:sldChg>
      <pc:sldChg chg="addSp delSp modSp add mod setBg">
        <pc:chgData name="WEYANT Frédéric" userId="b9322ece-c8b9-459b-998b-2ca505f4575e" providerId="ADAL" clId="{2645B961-C71C-4944-AC29-E221C2B3E347}" dt="2024-09-09T13:30:58.151" v="87"/>
        <pc:sldMkLst>
          <pc:docMk/>
          <pc:sldMk cId="1130732445" sldId="257"/>
        </pc:sldMkLst>
        <pc:spChg chg="del">
          <ac:chgData name="WEYANT Frédéric" userId="b9322ece-c8b9-459b-998b-2ca505f4575e" providerId="ADAL" clId="{2645B961-C71C-4944-AC29-E221C2B3E347}" dt="2024-09-09T13:06:49.775" v="9" actId="478"/>
          <ac:spMkLst>
            <pc:docMk/>
            <pc:sldMk cId="1130732445" sldId="257"/>
            <ac:spMk id="2" creationId="{3513D752-7996-0207-45CA-55BCDA391B39}"/>
          </ac:spMkLst>
        </pc:spChg>
        <pc:spChg chg="del">
          <ac:chgData name="WEYANT Frédéric" userId="b9322ece-c8b9-459b-998b-2ca505f4575e" providerId="ADAL" clId="{2645B961-C71C-4944-AC29-E221C2B3E347}" dt="2024-09-09T13:06:58.567" v="13" actId="478"/>
          <ac:spMkLst>
            <pc:docMk/>
            <pc:sldMk cId="1130732445" sldId="257"/>
            <ac:spMk id="8" creationId="{35AFDE19-DB75-67C7-5FC4-2357E5AE313B}"/>
          </ac:spMkLst>
        </pc:spChg>
        <pc:spChg chg="del">
          <ac:chgData name="WEYANT Frédéric" userId="b9322ece-c8b9-459b-998b-2ca505f4575e" providerId="ADAL" clId="{2645B961-C71C-4944-AC29-E221C2B3E347}" dt="2024-09-09T13:06:52.398" v="10" actId="478"/>
          <ac:spMkLst>
            <pc:docMk/>
            <pc:sldMk cId="1130732445" sldId="257"/>
            <ac:spMk id="10" creationId="{C67FDDED-1A11-6B9F-09AF-098366E2407A}"/>
          </ac:spMkLst>
        </pc:spChg>
        <pc:spChg chg="add del">
          <ac:chgData name="WEYANT Frédéric" userId="b9322ece-c8b9-459b-998b-2ca505f4575e" providerId="ADAL" clId="{2645B961-C71C-4944-AC29-E221C2B3E347}" dt="2024-09-09T13:12:50.900" v="35" actId="11529"/>
          <ac:spMkLst>
            <pc:docMk/>
            <pc:sldMk cId="1130732445" sldId="257"/>
            <ac:spMk id="20" creationId="{43637C75-9857-9874-290A-916DF9CA0D4C}"/>
          </ac:spMkLst>
        </pc:spChg>
        <pc:spChg chg="add del">
          <ac:chgData name="WEYANT Frédéric" userId="b9322ece-c8b9-459b-998b-2ca505f4575e" providerId="ADAL" clId="{2645B961-C71C-4944-AC29-E221C2B3E347}" dt="2024-09-09T13:16:10.612" v="42" actId="478"/>
          <ac:spMkLst>
            <pc:docMk/>
            <pc:sldMk cId="1130732445" sldId="257"/>
            <ac:spMk id="21" creationId="{0A0E221C-21E4-52D3-00A0-1919A6CE33C1}"/>
          </ac:spMkLst>
        </pc:spChg>
        <pc:spChg chg="add del">
          <ac:chgData name="WEYANT Frédéric" userId="b9322ece-c8b9-459b-998b-2ca505f4575e" providerId="ADAL" clId="{2645B961-C71C-4944-AC29-E221C2B3E347}" dt="2024-09-09T13:14:02.779" v="38" actId="11529"/>
          <ac:spMkLst>
            <pc:docMk/>
            <pc:sldMk cId="1130732445" sldId="257"/>
            <ac:spMk id="22" creationId="{3401619E-7096-04B1-4AE1-41173A58AE87}"/>
          </ac:spMkLst>
        </pc:spChg>
        <pc:spChg chg="add del">
          <ac:chgData name="WEYANT Frédéric" userId="b9322ece-c8b9-459b-998b-2ca505f4575e" providerId="ADAL" clId="{2645B961-C71C-4944-AC29-E221C2B3E347}" dt="2024-09-09T13:14:41.395" v="40" actId="11529"/>
          <ac:spMkLst>
            <pc:docMk/>
            <pc:sldMk cId="1130732445" sldId="257"/>
            <ac:spMk id="23" creationId="{ADA8FBD1-C084-FBA7-AE09-84F577C427B4}"/>
          </ac:spMkLst>
        </pc:spChg>
        <pc:spChg chg="add mod ord">
          <ac:chgData name="WEYANT Frédéric" userId="b9322ece-c8b9-459b-998b-2ca505f4575e" providerId="ADAL" clId="{2645B961-C71C-4944-AC29-E221C2B3E347}" dt="2024-09-09T13:28:52.902" v="78" actId="692"/>
          <ac:spMkLst>
            <pc:docMk/>
            <pc:sldMk cId="1130732445" sldId="257"/>
            <ac:spMk id="24" creationId="{81BAB893-B4EB-13A9-167B-0AE7F71B9BE1}"/>
          </ac:spMkLst>
        </pc:spChg>
        <pc:spChg chg="add mod ord">
          <ac:chgData name="WEYANT Frédéric" userId="b9322ece-c8b9-459b-998b-2ca505f4575e" providerId="ADAL" clId="{2645B961-C71C-4944-AC29-E221C2B3E347}" dt="2024-09-09T13:28:45.436" v="77" actId="692"/>
          <ac:spMkLst>
            <pc:docMk/>
            <pc:sldMk cId="1130732445" sldId="257"/>
            <ac:spMk id="25" creationId="{67C71054-2891-A123-86D7-96FCAD0E3C4D}"/>
          </ac:spMkLst>
        </pc:spChg>
        <pc:spChg chg="add mod ord">
          <ac:chgData name="WEYANT Frédéric" userId="b9322ece-c8b9-459b-998b-2ca505f4575e" providerId="ADAL" clId="{2645B961-C71C-4944-AC29-E221C2B3E347}" dt="2024-09-09T13:29:14.144" v="81" actId="692"/>
          <ac:spMkLst>
            <pc:docMk/>
            <pc:sldMk cId="1130732445" sldId="257"/>
            <ac:spMk id="26" creationId="{03026BDA-3274-B95C-6627-0A641DBED108}"/>
          </ac:spMkLst>
        </pc:spChg>
        <pc:spChg chg="add del">
          <ac:chgData name="WEYANT Frédéric" userId="b9322ece-c8b9-459b-998b-2ca505f4575e" providerId="ADAL" clId="{2645B961-C71C-4944-AC29-E221C2B3E347}" dt="2024-09-09T13:18:41.596" v="46" actId="11529"/>
          <ac:spMkLst>
            <pc:docMk/>
            <pc:sldMk cId="1130732445" sldId="257"/>
            <ac:spMk id="27" creationId="{7D19EFF4-9B57-36CF-3BBB-7416B365849A}"/>
          </ac:spMkLst>
        </pc:spChg>
        <pc:spChg chg="add del">
          <ac:chgData name="WEYANT Frédéric" userId="b9322ece-c8b9-459b-998b-2ca505f4575e" providerId="ADAL" clId="{2645B961-C71C-4944-AC29-E221C2B3E347}" dt="2024-09-09T13:19:29.011" v="48" actId="11529"/>
          <ac:spMkLst>
            <pc:docMk/>
            <pc:sldMk cId="1130732445" sldId="257"/>
            <ac:spMk id="28" creationId="{5286CF55-01DE-2803-2A8F-56B17267F0E5}"/>
          </ac:spMkLst>
        </pc:spChg>
        <pc:spChg chg="add del">
          <ac:chgData name="WEYANT Frédéric" userId="b9322ece-c8b9-459b-998b-2ca505f4575e" providerId="ADAL" clId="{2645B961-C71C-4944-AC29-E221C2B3E347}" dt="2024-09-09T13:19:47.072" v="50" actId="11529"/>
          <ac:spMkLst>
            <pc:docMk/>
            <pc:sldMk cId="1130732445" sldId="257"/>
            <ac:spMk id="29" creationId="{7D795E0C-F6F3-742A-4B61-EFB47F2192C0}"/>
          </ac:spMkLst>
        </pc:spChg>
        <pc:spChg chg="add del">
          <ac:chgData name="WEYANT Frédéric" userId="b9322ece-c8b9-459b-998b-2ca505f4575e" providerId="ADAL" clId="{2645B961-C71C-4944-AC29-E221C2B3E347}" dt="2024-09-09T13:20:00.005" v="52" actId="11529"/>
          <ac:spMkLst>
            <pc:docMk/>
            <pc:sldMk cId="1130732445" sldId="257"/>
            <ac:spMk id="30" creationId="{3EEAF0B0-F3B7-291C-2722-7F615C140F72}"/>
          </ac:spMkLst>
        </pc:spChg>
        <pc:spChg chg="add del">
          <ac:chgData name="WEYANT Frédéric" userId="b9322ece-c8b9-459b-998b-2ca505f4575e" providerId="ADAL" clId="{2645B961-C71C-4944-AC29-E221C2B3E347}" dt="2024-09-09T13:20:16.948" v="54" actId="11529"/>
          <ac:spMkLst>
            <pc:docMk/>
            <pc:sldMk cId="1130732445" sldId="257"/>
            <ac:spMk id="31" creationId="{4A04830D-1B1A-33E9-9FA3-1B7AABECD029}"/>
          </ac:spMkLst>
        </pc:spChg>
        <pc:spChg chg="add del">
          <ac:chgData name="WEYANT Frédéric" userId="b9322ece-c8b9-459b-998b-2ca505f4575e" providerId="ADAL" clId="{2645B961-C71C-4944-AC29-E221C2B3E347}" dt="2024-09-09T13:20:51.782" v="56" actId="11529"/>
          <ac:spMkLst>
            <pc:docMk/>
            <pc:sldMk cId="1130732445" sldId="257"/>
            <ac:spMk id="32" creationId="{865E6BCC-3610-B70F-2186-CF26BF3C89A8}"/>
          </ac:spMkLst>
        </pc:spChg>
        <pc:spChg chg="add mod ord">
          <ac:chgData name="WEYANT Frédéric" userId="b9322ece-c8b9-459b-998b-2ca505f4575e" providerId="ADAL" clId="{2645B961-C71C-4944-AC29-E221C2B3E347}" dt="2024-09-09T13:29:07.350" v="80" actId="692"/>
          <ac:spMkLst>
            <pc:docMk/>
            <pc:sldMk cId="1130732445" sldId="257"/>
            <ac:spMk id="33" creationId="{7361B378-5C4B-CBA9-2D8B-4A880A74150A}"/>
          </ac:spMkLst>
        </pc:spChg>
        <pc:spChg chg="add del">
          <ac:chgData name="WEYANT Frédéric" userId="b9322ece-c8b9-459b-998b-2ca505f4575e" providerId="ADAL" clId="{2645B961-C71C-4944-AC29-E221C2B3E347}" dt="2024-09-09T13:22:16.626" v="59" actId="11529"/>
          <ac:spMkLst>
            <pc:docMk/>
            <pc:sldMk cId="1130732445" sldId="257"/>
            <ac:spMk id="34" creationId="{7BB10D16-8C53-9E13-85BF-D2D58DFBBD1D}"/>
          </ac:spMkLst>
        </pc:spChg>
        <pc:spChg chg="add mod ord">
          <ac:chgData name="WEYANT Frédéric" userId="b9322ece-c8b9-459b-998b-2ca505f4575e" providerId="ADAL" clId="{2645B961-C71C-4944-AC29-E221C2B3E347}" dt="2024-09-09T13:29:01.611" v="79" actId="692"/>
          <ac:spMkLst>
            <pc:docMk/>
            <pc:sldMk cId="1130732445" sldId="257"/>
            <ac:spMk id="35" creationId="{5B9C9750-60F6-A1C3-11D3-1FCDF4C422E2}"/>
          </ac:spMkLst>
        </pc:spChg>
        <pc:grpChg chg="mod">
          <ac:chgData name="WEYANT Frédéric" userId="b9322ece-c8b9-459b-998b-2ca505f4575e" providerId="ADAL" clId="{2645B961-C71C-4944-AC29-E221C2B3E347}" dt="2024-09-09T13:29:50.032" v="84" actId="1076"/>
          <ac:grpSpMkLst>
            <pc:docMk/>
            <pc:sldMk cId="1130732445" sldId="257"/>
            <ac:grpSpMk id="6" creationId="{342659FD-7E47-6DEE-AA1C-769CCCDEC7FB}"/>
          </ac:grpSpMkLst>
        </pc:grpChg>
        <pc:picChg chg="del">
          <ac:chgData name="WEYANT Frédéric" userId="b9322ece-c8b9-459b-998b-2ca505f4575e" providerId="ADAL" clId="{2645B961-C71C-4944-AC29-E221C2B3E347}" dt="2024-09-09T13:06:56.513" v="12" actId="478"/>
          <ac:picMkLst>
            <pc:docMk/>
            <pc:sldMk cId="1130732445" sldId="257"/>
            <ac:picMk id="3" creationId="{99D08E4A-0E04-DCE4-A260-FC7D881A7A5E}"/>
          </ac:picMkLst>
        </pc:picChg>
        <pc:picChg chg="mod">
          <ac:chgData name="WEYANT Frédéric" userId="b9322ece-c8b9-459b-998b-2ca505f4575e" providerId="ADAL" clId="{2645B961-C71C-4944-AC29-E221C2B3E347}" dt="2024-09-09T13:29:38.693" v="82" actId="1076"/>
          <ac:picMkLst>
            <pc:docMk/>
            <pc:sldMk cId="1130732445" sldId="257"/>
            <ac:picMk id="7" creationId="{A08D3122-B06C-B23B-7ACF-2505697F84E0}"/>
          </ac:picMkLst>
        </pc:picChg>
        <pc:picChg chg="del">
          <ac:chgData name="WEYANT Frédéric" userId="b9322ece-c8b9-459b-998b-2ca505f4575e" providerId="ADAL" clId="{2645B961-C71C-4944-AC29-E221C2B3E347}" dt="2024-09-09T13:06:54.330" v="11" actId="478"/>
          <ac:picMkLst>
            <pc:docMk/>
            <pc:sldMk cId="1130732445" sldId="257"/>
            <ac:picMk id="9" creationId="{23DB90D8-DE14-5D31-19DB-8BAA591C440E}"/>
          </ac:picMkLst>
        </pc:picChg>
        <pc:picChg chg="del mod">
          <ac:chgData name="WEYANT Frédéric" userId="b9322ece-c8b9-459b-998b-2ca505f4575e" providerId="ADAL" clId="{2645B961-C71C-4944-AC29-E221C2B3E347}" dt="2024-09-09T13:27:18.690" v="74" actId="478"/>
          <ac:picMkLst>
            <pc:docMk/>
            <pc:sldMk cId="1130732445" sldId="257"/>
            <ac:picMk id="36" creationId="{00B1CE2A-64FF-296D-1EB9-DD21A24519B1}"/>
          </ac:picMkLst>
        </pc:picChg>
        <pc:inkChg chg="add del">
          <ac:chgData name="WEYANT Frédéric" userId="b9322ece-c8b9-459b-998b-2ca505f4575e" providerId="ADAL" clId="{2645B961-C71C-4944-AC29-E221C2B3E347}" dt="2024-09-09T13:09:49.037" v="21" actId="9405"/>
          <ac:inkMkLst>
            <pc:docMk/>
            <pc:sldMk cId="1130732445" sldId="257"/>
            <ac:inkMk id="16" creationId="{085D2730-41C5-D663-38BC-09AFA6AC403D}"/>
          </ac:inkMkLst>
        </pc:inkChg>
        <pc:inkChg chg="add del">
          <ac:chgData name="WEYANT Frédéric" userId="b9322ece-c8b9-459b-998b-2ca505f4575e" providerId="ADAL" clId="{2645B961-C71C-4944-AC29-E221C2B3E347}" dt="2024-09-09T13:10:37.230" v="25" actId="9405"/>
          <ac:inkMkLst>
            <pc:docMk/>
            <pc:sldMk cId="1130732445" sldId="257"/>
            <ac:inkMk id="17" creationId="{05326E38-2F90-AA1F-41FA-100B997F57B9}"/>
          </ac:inkMkLst>
        </pc:inkChg>
        <pc:inkChg chg="add del">
          <ac:chgData name="WEYANT Frédéric" userId="b9322ece-c8b9-459b-998b-2ca505f4575e" providerId="ADAL" clId="{2645B961-C71C-4944-AC29-E221C2B3E347}" dt="2024-09-09T13:10:36.786" v="24" actId="9405"/>
          <ac:inkMkLst>
            <pc:docMk/>
            <pc:sldMk cId="1130732445" sldId="257"/>
            <ac:inkMk id="18" creationId="{30C80700-E766-24B3-83C9-BC305B42636D}"/>
          </ac:inkMkLst>
        </pc:inkChg>
        <pc:cxnChg chg="add del mod">
          <ac:chgData name="WEYANT Frédéric" userId="b9322ece-c8b9-459b-998b-2ca505f4575e" providerId="ADAL" clId="{2645B961-C71C-4944-AC29-E221C2B3E347}" dt="2024-09-09T13:10:51.718" v="33" actId="11529"/>
          <ac:cxnSpMkLst>
            <pc:docMk/>
            <pc:sldMk cId="1130732445" sldId="257"/>
            <ac:cxnSpMk id="12" creationId="{A15C031A-8E0B-5A39-D1EE-3C5CF88A6694}"/>
          </ac:cxnSpMkLst>
        </pc:cxnChg>
      </pc:sldChg>
      <pc:sldChg chg="addSp delSp modSp add del mod setBg">
        <pc:chgData name="WEYANT Frédéric" userId="b9322ece-c8b9-459b-998b-2ca505f4575e" providerId="ADAL" clId="{2645B961-C71C-4944-AC29-E221C2B3E347}" dt="2024-09-30T07:27:24.508" v="5304" actId="47"/>
        <pc:sldMkLst>
          <pc:docMk/>
          <pc:sldMk cId="1848863180" sldId="258"/>
        </pc:sldMkLst>
        <pc:spChg chg="add del mod">
          <ac:chgData name="WEYANT Frédéric" userId="b9322ece-c8b9-459b-998b-2ca505f4575e" providerId="ADAL" clId="{2645B961-C71C-4944-AC29-E221C2B3E347}" dt="2024-09-26T12:57:17.178" v="5281" actId="478"/>
          <ac:spMkLst>
            <pc:docMk/>
            <pc:sldMk cId="1848863180" sldId="258"/>
            <ac:spMk id="2" creationId="{57446AFF-ACA6-D1BB-9188-5504AE5C24D8}"/>
          </ac:spMkLst>
        </pc:spChg>
        <pc:picChg chg="del">
          <ac:chgData name="WEYANT Frédéric" userId="b9322ece-c8b9-459b-998b-2ca505f4575e" providerId="ADAL" clId="{2645B961-C71C-4944-AC29-E221C2B3E347}" dt="2024-09-09T13:31:14.996" v="88" actId="478"/>
          <ac:picMkLst>
            <pc:docMk/>
            <pc:sldMk cId="1848863180" sldId="258"/>
            <ac:picMk id="7" creationId="{A08D3122-B06C-B23B-7ACF-2505697F84E0}"/>
          </ac:picMkLst>
        </pc:picChg>
      </pc:sldChg>
      <pc:sldChg chg="new del">
        <pc:chgData name="WEYANT Frédéric" userId="b9322ece-c8b9-459b-998b-2ca505f4575e" providerId="ADAL" clId="{2645B961-C71C-4944-AC29-E221C2B3E347}" dt="2024-09-09T13:25:16.922" v="67" actId="680"/>
        <pc:sldMkLst>
          <pc:docMk/>
          <pc:sldMk cId="3186187547" sldId="258"/>
        </pc:sldMkLst>
      </pc:sldChg>
      <pc:sldChg chg="addSp delSp modSp add del mod ord">
        <pc:chgData name="WEYANT Frédéric" userId="b9322ece-c8b9-459b-998b-2ca505f4575e" providerId="ADAL" clId="{2645B961-C71C-4944-AC29-E221C2B3E347}" dt="2024-09-26T12:57:20.030" v="5282" actId="47"/>
        <pc:sldMkLst>
          <pc:docMk/>
          <pc:sldMk cId="4062513175" sldId="259"/>
        </pc:sldMkLst>
        <pc:spChg chg="add del mod">
          <ac:chgData name="WEYANT Frédéric" userId="b9322ece-c8b9-459b-998b-2ca505f4575e" providerId="ADAL" clId="{2645B961-C71C-4944-AC29-E221C2B3E347}" dt="2024-09-23T15:15:47.852" v="3275" actId="478"/>
          <ac:spMkLst>
            <pc:docMk/>
            <pc:sldMk cId="4062513175" sldId="259"/>
            <ac:spMk id="2" creationId="{22DE78AE-31BF-AADB-E70E-E42AE59EC531}"/>
          </ac:spMkLst>
        </pc:spChg>
        <pc:grpChg chg="del">
          <ac:chgData name="WEYANT Frédéric" userId="b9322ece-c8b9-459b-998b-2ca505f4575e" providerId="ADAL" clId="{2645B961-C71C-4944-AC29-E221C2B3E347}" dt="2024-09-23T15:15:43.800" v="3274" actId="478"/>
          <ac:grpSpMkLst>
            <pc:docMk/>
            <pc:sldMk cId="4062513175" sldId="259"/>
            <ac:grpSpMk id="6" creationId="{342659FD-7E47-6DEE-AA1C-769CCCDEC7FB}"/>
          </ac:grpSpMkLst>
        </pc:grpChg>
        <pc:picChg chg="add del">
          <ac:chgData name="WEYANT Frédéric" userId="b9322ece-c8b9-459b-998b-2ca505f4575e" providerId="ADAL" clId="{2645B961-C71C-4944-AC29-E221C2B3E347}" dt="2024-09-23T15:15:50.380" v="3276" actId="478"/>
          <ac:picMkLst>
            <pc:docMk/>
            <pc:sldMk cId="4062513175" sldId="259"/>
            <ac:picMk id="7" creationId="{A08D3122-B06C-B23B-7ACF-2505697F84E0}"/>
          </ac:picMkLst>
        </pc:picChg>
      </pc:sldChg>
      <pc:sldChg chg="addSp delSp modSp add del mod">
        <pc:chgData name="WEYANT Frédéric" userId="b9322ece-c8b9-459b-998b-2ca505f4575e" providerId="ADAL" clId="{2645B961-C71C-4944-AC29-E221C2B3E347}" dt="2024-09-23T08:37:12.376" v="1384" actId="47"/>
        <pc:sldMkLst>
          <pc:docMk/>
          <pc:sldMk cId="3430812672" sldId="260"/>
        </pc:sldMkLst>
        <pc:spChg chg="del">
          <ac:chgData name="WEYANT Frédéric" userId="b9322ece-c8b9-459b-998b-2ca505f4575e" providerId="ADAL" clId="{2645B961-C71C-4944-AC29-E221C2B3E347}" dt="2024-09-09T13:37:44.832" v="145" actId="478"/>
          <ac:spMkLst>
            <pc:docMk/>
            <pc:sldMk cId="3430812672" sldId="260"/>
            <ac:spMk id="2" creationId="{22DE78AE-31BF-AADB-E70E-E42AE59EC531}"/>
          </ac:spMkLst>
        </pc:spChg>
        <pc:spChg chg="add del mod">
          <ac:chgData name="WEYANT Frédéric" userId="b9322ece-c8b9-459b-998b-2ca505f4575e" providerId="ADAL" clId="{2645B961-C71C-4944-AC29-E221C2B3E347}" dt="2024-09-09T13:41:00.247" v="248" actId="6549"/>
          <ac:spMkLst>
            <pc:docMk/>
            <pc:sldMk cId="3430812672" sldId="260"/>
            <ac:spMk id="3" creationId="{BAB869FD-F57F-7019-2386-9C5EFB7495E0}"/>
          </ac:spMkLst>
        </pc:spChg>
        <pc:spChg chg="del">
          <ac:chgData name="WEYANT Frédéric" userId="b9322ece-c8b9-459b-998b-2ca505f4575e" providerId="ADAL" clId="{2645B961-C71C-4944-AC29-E221C2B3E347}" dt="2024-09-09T13:37:26.208" v="141" actId="478"/>
          <ac:spMkLst>
            <pc:docMk/>
            <pc:sldMk cId="3430812672" sldId="260"/>
            <ac:spMk id="24" creationId="{81BAB893-B4EB-13A9-167B-0AE7F71B9BE1}"/>
          </ac:spMkLst>
        </pc:spChg>
        <pc:spChg chg="del">
          <ac:chgData name="WEYANT Frédéric" userId="b9322ece-c8b9-459b-998b-2ca505f4575e" providerId="ADAL" clId="{2645B961-C71C-4944-AC29-E221C2B3E347}" dt="2024-09-09T13:37:22.105" v="139" actId="478"/>
          <ac:spMkLst>
            <pc:docMk/>
            <pc:sldMk cId="3430812672" sldId="260"/>
            <ac:spMk id="25" creationId="{67C71054-2891-A123-86D7-96FCAD0E3C4D}"/>
          </ac:spMkLst>
        </pc:spChg>
        <pc:spChg chg="del">
          <ac:chgData name="WEYANT Frédéric" userId="b9322ece-c8b9-459b-998b-2ca505f4575e" providerId="ADAL" clId="{2645B961-C71C-4944-AC29-E221C2B3E347}" dt="2024-09-09T13:37:24.471" v="140" actId="478"/>
          <ac:spMkLst>
            <pc:docMk/>
            <pc:sldMk cId="3430812672" sldId="260"/>
            <ac:spMk id="26" creationId="{03026BDA-3274-B95C-6627-0A641DBED108}"/>
          </ac:spMkLst>
        </pc:spChg>
        <pc:spChg chg="del">
          <ac:chgData name="WEYANT Frédéric" userId="b9322ece-c8b9-459b-998b-2ca505f4575e" providerId="ADAL" clId="{2645B961-C71C-4944-AC29-E221C2B3E347}" dt="2024-09-09T13:37:30.475" v="143" actId="478"/>
          <ac:spMkLst>
            <pc:docMk/>
            <pc:sldMk cId="3430812672" sldId="260"/>
            <ac:spMk id="33" creationId="{7361B378-5C4B-CBA9-2D8B-4A880A74150A}"/>
          </ac:spMkLst>
        </pc:spChg>
        <pc:spChg chg="del">
          <ac:chgData name="WEYANT Frédéric" userId="b9322ece-c8b9-459b-998b-2ca505f4575e" providerId="ADAL" clId="{2645B961-C71C-4944-AC29-E221C2B3E347}" dt="2024-09-09T13:37:28.277" v="142" actId="478"/>
          <ac:spMkLst>
            <pc:docMk/>
            <pc:sldMk cId="3430812672" sldId="260"/>
            <ac:spMk id="35" creationId="{5B9C9750-60F6-A1C3-11D3-1FCDF4C422E2}"/>
          </ac:spMkLst>
        </pc:spChg>
        <pc:grpChg chg="del mod">
          <ac:chgData name="WEYANT Frédéric" userId="b9322ece-c8b9-459b-998b-2ca505f4575e" providerId="ADAL" clId="{2645B961-C71C-4944-AC29-E221C2B3E347}" dt="2024-09-09T13:38:31.387" v="153" actId="478"/>
          <ac:grpSpMkLst>
            <pc:docMk/>
            <pc:sldMk cId="3430812672" sldId="260"/>
            <ac:grpSpMk id="6" creationId="{342659FD-7E47-6DEE-AA1C-769CCCDEC7FB}"/>
          </ac:grpSpMkLst>
        </pc:grpChg>
        <pc:picChg chg="del">
          <ac:chgData name="WEYANT Frédéric" userId="b9322ece-c8b9-459b-998b-2ca505f4575e" providerId="ADAL" clId="{2645B961-C71C-4944-AC29-E221C2B3E347}" dt="2024-09-09T13:37:39.734" v="144" actId="478"/>
          <ac:picMkLst>
            <pc:docMk/>
            <pc:sldMk cId="3430812672" sldId="260"/>
            <ac:picMk id="7" creationId="{A08D3122-B06C-B23B-7ACF-2505697F84E0}"/>
          </ac:picMkLst>
        </pc:picChg>
        <pc:picChg chg="add">
          <ac:chgData name="WEYANT Frédéric" userId="b9322ece-c8b9-459b-998b-2ca505f4575e" providerId="ADAL" clId="{2645B961-C71C-4944-AC29-E221C2B3E347}" dt="2024-09-09T13:38:15.979" v="150"/>
          <ac:picMkLst>
            <pc:docMk/>
            <pc:sldMk cId="3430812672" sldId="260"/>
            <ac:picMk id="8" creationId="{7A744E68-43B8-5F2D-6D45-92715E14EE5A}"/>
          </ac:picMkLst>
        </pc:picChg>
        <pc:picChg chg="add mod">
          <ac:chgData name="WEYANT Frédéric" userId="b9322ece-c8b9-459b-998b-2ca505f4575e" providerId="ADAL" clId="{2645B961-C71C-4944-AC29-E221C2B3E347}" dt="2024-09-09T13:38:34.714" v="154" actId="1076"/>
          <ac:picMkLst>
            <pc:docMk/>
            <pc:sldMk cId="3430812672" sldId="260"/>
            <ac:picMk id="9" creationId="{A10961AB-F6AD-C699-74D1-65B21F0D4EF3}"/>
          </ac:picMkLst>
        </pc:picChg>
      </pc:sldChg>
      <pc:sldChg chg="addSp delSp modSp add mod ord">
        <pc:chgData name="WEYANT Frédéric" userId="b9322ece-c8b9-459b-998b-2ca505f4575e" providerId="ADAL" clId="{2645B961-C71C-4944-AC29-E221C2B3E347}" dt="2024-09-26T14:36:07.676" v="5288"/>
        <pc:sldMkLst>
          <pc:docMk/>
          <pc:sldMk cId="993997970" sldId="261"/>
        </pc:sldMkLst>
        <pc:spChg chg="del mod">
          <ac:chgData name="WEYANT Frédéric" userId="b9322ece-c8b9-459b-998b-2ca505f4575e" providerId="ADAL" clId="{2645B961-C71C-4944-AC29-E221C2B3E347}" dt="2024-09-23T09:00:42.485" v="2672" actId="478"/>
          <ac:spMkLst>
            <pc:docMk/>
            <pc:sldMk cId="993997970" sldId="261"/>
            <ac:spMk id="3" creationId="{BAB869FD-F57F-7019-2386-9C5EFB7495E0}"/>
          </ac:spMkLst>
        </pc:spChg>
        <pc:spChg chg="add mod">
          <ac:chgData name="WEYANT Frédéric" userId="b9322ece-c8b9-459b-998b-2ca505f4575e" providerId="ADAL" clId="{2645B961-C71C-4944-AC29-E221C2B3E347}" dt="2024-09-23T09:27:00.663" v="3087" actId="5793"/>
          <ac:spMkLst>
            <pc:docMk/>
            <pc:sldMk cId="993997970" sldId="261"/>
            <ac:spMk id="4" creationId="{D7CA55D8-D459-A104-BA69-7B15F53F54D7}"/>
          </ac:spMkLst>
        </pc:spChg>
        <pc:picChg chg="add mod">
          <ac:chgData name="WEYANT Frédéric" userId="b9322ece-c8b9-459b-998b-2ca505f4575e" providerId="ADAL" clId="{2645B961-C71C-4944-AC29-E221C2B3E347}" dt="2024-09-23T08:40:39.822" v="1440"/>
          <ac:picMkLst>
            <pc:docMk/>
            <pc:sldMk cId="993997970" sldId="261"/>
            <ac:picMk id="2" creationId="{2A765C69-C288-DCDE-8EA0-0FE9067C3BED}"/>
          </ac:picMkLst>
        </pc:picChg>
        <pc:picChg chg="add mod">
          <ac:chgData name="WEYANT Frédéric" userId="b9322ece-c8b9-459b-998b-2ca505f4575e" providerId="ADAL" clId="{2645B961-C71C-4944-AC29-E221C2B3E347}" dt="2024-09-26T14:36:07.676" v="5288"/>
          <ac:picMkLst>
            <pc:docMk/>
            <pc:sldMk cId="993997970" sldId="261"/>
            <ac:picMk id="3" creationId="{949F867D-D18E-B03B-20E1-48D707FA8C72}"/>
          </ac:picMkLst>
        </pc:picChg>
        <pc:picChg chg="add mod">
          <ac:chgData name="WEYANT Frédéric" userId="b9322ece-c8b9-459b-998b-2ca505f4575e" providerId="ADAL" clId="{2645B961-C71C-4944-AC29-E221C2B3E347}" dt="2024-09-23T15:57:35.010" v="4084" actId="1076"/>
          <ac:picMkLst>
            <pc:docMk/>
            <pc:sldMk cId="993997970" sldId="261"/>
            <ac:picMk id="5" creationId="{ABDD6F17-6ED8-C36C-3131-BEBC710CF6F5}"/>
          </ac:picMkLst>
        </pc:picChg>
        <pc:picChg chg="del">
          <ac:chgData name="WEYANT Frédéric" userId="b9322ece-c8b9-459b-998b-2ca505f4575e" providerId="ADAL" clId="{2645B961-C71C-4944-AC29-E221C2B3E347}" dt="2024-09-23T08:40:29.978" v="1438" actId="478"/>
          <ac:picMkLst>
            <pc:docMk/>
            <pc:sldMk cId="993997970" sldId="261"/>
            <ac:picMk id="9" creationId="{A10961AB-F6AD-C699-74D1-65B21F0D4EF3}"/>
          </ac:picMkLst>
        </pc:picChg>
      </pc:sldChg>
      <pc:sldChg chg="addSp delSp modSp add mod">
        <pc:chgData name="WEYANT Frédéric" userId="b9322ece-c8b9-459b-998b-2ca505f4575e" providerId="ADAL" clId="{2645B961-C71C-4944-AC29-E221C2B3E347}" dt="2024-10-04T12:40:35.155" v="6826"/>
        <pc:sldMkLst>
          <pc:docMk/>
          <pc:sldMk cId="227698829" sldId="262"/>
        </pc:sldMkLst>
        <pc:spChg chg="mod">
          <ac:chgData name="WEYANT Frédéric" userId="b9322ece-c8b9-459b-998b-2ca505f4575e" providerId="ADAL" clId="{2645B961-C71C-4944-AC29-E221C2B3E347}" dt="2024-10-04T12:40:35.155" v="6826"/>
          <ac:spMkLst>
            <pc:docMk/>
            <pc:sldMk cId="227698829" sldId="262"/>
            <ac:spMk id="3" creationId="{BAB869FD-F57F-7019-2386-9C5EFB7495E0}"/>
          </ac:spMkLst>
        </pc:spChg>
        <pc:spChg chg="add del">
          <ac:chgData name="WEYANT Frédéric" userId="b9322ece-c8b9-459b-998b-2ca505f4575e" providerId="ADAL" clId="{2645B961-C71C-4944-AC29-E221C2B3E347}" dt="2024-09-23T09:16:24.991" v="3003" actId="22"/>
          <ac:spMkLst>
            <pc:docMk/>
            <pc:sldMk cId="227698829" sldId="262"/>
            <ac:spMk id="5" creationId="{ECCC9EB6-162A-62FD-A19B-A3A29D790028}"/>
          </ac:spMkLst>
        </pc:spChg>
        <pc:picChg chg="add mod">
          <ac:chgData name="WEYANT Frédéric" userId="b9322ece-c8b9-459b-998b-2ca505f4575e" providerId="ADAL" clId="{2645B961-C71C-4944-AC29-E221C2B3E347}" dt="2024-10-01T12:28:21.877" v="6061" actId="1076"/>
          <ac:picMkLst>
            <pc:docMk/>
            <pc:sldMk cId="227698829" sldId="262"/>
            <ac:picMk id="2" creationId="{0A9FB378-D0E0-FE49-253F-E245C3953B86}"/>
          </ac:picMkLst>
        </pc:picChg>
        <pc:picChg chg="add mod">
          <ac:chgData name="WEYANT Frédéric" userId="b9322ece-c8b9-459b-998b-2ca505f4575e" providerId="ADAL" clId="{2645B961-C71C-4944-AC29-E221C2B3E347}" dt="2024-10-01T12:28:25.907" v="6062" actId="1076"/>
          <ac:picMkLst>
            <pc:docMk/>
            <pc:sldMk cId="227698829" sldId="262"/>
            <ac:picMk id="6" creationId="{2F64DB50-A6F8-29DD-EC4B-EDED01F01F85}"/>
          </ac:picMkLst>
        </pc:picChg>
        <pc:picChg chg="mod">
          <ac:chgData name="WEYANT Frédéric" userId="b9322ece-c8b9-459b-998b-2ca505f4575e" providerId="ADAL" clId="{2645B961-C71C-4944-AC29-E221C2B3E347}" dt="2024-09-23T08:38:50.850" v="1393" actId="14100"/>
          <ac:picMkLst>
            <pc:docMk/>
            <pc:sldMk cId="227698829" sldId="262"/>
            <ac:picMk id="9" creationId="{A10961AB-F6AD-C699-74D1-65B21F0D4EF3}"/>
          </ac:picMkLst>
        </pc:picChg>
      </pc:sldChg>
      <pc:sldChg chg="addSp delSp modSp add mod">
        <pc:chgData name="WEYANT Frédéric" userId="b9322ece-c8b9-459b-998b-2ca505f4575e" providerId="ADAL" clId="{2645B961-C71C-4944-AC29-E221C2B3E347}" dt="2024-09-23T15:57:01.481" v="4081" actId="1076"/>
        <pc:sldMkLst>
          <pc:docMk/>
          <pc:sldMk cId="1241251563" sldId="263"/>
        </pc:sldMkLst>
        <pc:spChg chg="mod">
          <ac:chgData name="WEYANT Frédéric" userId="b9322ece-c8b9-459b-998b-2ca505f4575e" providerId="ADAL" clId="{2645B961-C71C-4944-AC29-E221C2B3E347}" dt="2024-09-23T09:22:01.225" v="3027" actId="1076"/>
          <ac:spMkLst>
            <pc:docMk/>
            <pc:sldMk cId="1241251563" sldId="263"/>
            <ac:spMk id="3" creationId="{BAB869FD-F57F-7019-2386-9C5EFB7495E0}"/>
          </ac:spMkLst>
        </pc:spChg>
        <pc:picChg chg="add mod">
          <ac:chgData name="WEYANT Frédéric" userId="b9322ece-c8b9-459b-998b-2ca505f4575e" providerId="ADAL" clId="{2645B961-C71C-4944-AC29-E221C2B3E347}" dt="2024-09-23T08:40:22.012" v="1436"/>
          <ac:picMkLst>
            <pc:docMk/>
            <pc:sldMk cId="1241251563" sldId="263"/>
            <ac:picMk id="2" creationId="{1F3F2A61-B323-F2DC-BA53-01CFA4B82A4B}"/>
          </ac:picMkLst>
        </pc:picChg>
        <pc:picChg chg="add mod">
          <ac:chgData name="WEYANT Frédéric" userId="b9322ece-c8b9-459b-998b-2ca505f4575e" providerId="ADAL" clId="{2645B961-C71C-4944-AC29-E221C2B3E347}" dt="2024-09-23T15:57:01.481" v="4081" actId="1076"/>
          <ac:picMkLst>
            <pc:docMk/>
            <pc:sldMk cId="1241251563" sldId="263"/>
            <ac:picMk id="4" creationId="{40F93D4B-A369-90B4-CB14-7DCDB0056ACB}"/>
          </ac:picMkLst>
        </pc:picChg>
        <pc:picChg chg="del">
          <ac:chgData name="WEYANT Frédéric" userId="b9322ece-c8b9-459b-998b-2ca505f4575e" providerId="ADAL" clId="{2645B961-C71C-4944-AC29-E221C2B3E347}" dt="2024-09-23T08:40:15.266" v="1435" actId="478"/>
          <ac:picMkLst>
            <pc:docMk/>
            <pc:sldMk cId="1241251563" sldId="263"/>
            <ac:picMk id="9" creationId="{A10961AB-F6AD-C699-74D1-65B21F0D4EF3}"/>
          </ac:picMkLst>
        </pc:picChg>
      </pc:sldChg>
      <pc:sldChg chg="addSp delSp modSp add mod modNotesTx">
        <pc:chgData name="WEYANT Frédéric" userId="b9322ece-c8b9-459b-998b-2ca505f4575e" providerId="ADAL" clId="{2645B961-C71C-4944-AC29-E221C2B3E347}" dt="2024-10-01T07:26:06.822" v="6052" actId="1076"/>
        <pc:sldMkLst>
          <pc:docMk/>
          <pc:sldMk cId="4101444593" sldId="264"/>
        </pc:sldMkLst>
        <pc:spChg chg="del mod">
          <ac:chgData name="WEYANT Frédéric" userId="b9322ece-c8b9-459b-998b-2ca505f4575e" providerId="ADAL" clId="{2645B961-C71C-4944-AC29-E221C2B3E347}" dt="2024-09-23T08:41:00.383" v="1441" actId="478"/>
          <ac:spMkLst>
            <pc:docMk/>
            <pc:sldMk cId="4101444593" sldId="264"/>
            <ac:spMk id="3" creationId="{BAB869FD-F57F-7019-2386-9C5EFB7495E0}"/>
          </ac:spMkLst>
        </pc:spChg>
        <pc:spChg chg="add mod">
          <ac:chgData name="WEYANT Frédéric" userId="b9322ece-c8b9-459b-998b-2ca505f4575e" providerId="ADAL" clId="{2645B961-C71C-4944-AC29-E221C2B3E347}" dt="2024-10-01T07:26:06.822" v="6052" actId="1076"/>
          <ac:spMkLst>
            <pc:docMk/>
            <pc:sldMk cId="4101444593" sldId="264"/>
            <ac:spMk id="4" creationId="{29C4C4D1-93A7-0F2B-FAF7-B838A87E261E}"/>
          </ac:spMkLst>
        </pc:spChg>
        <pc:spChg chg="add mod">
          <ac:chgData name="WEYANT Frédéric" userId="b9322ece-c8b9-459b-998b-2ca505f4575e" providerId="ADAL" clId="{2645B961-C71C-4944-AC29-E221C2B3E347}" dt="2024-10-01T06:51:38.678" v="5583" actId="1076"/>
          <ac:spMkLst>
            <pc:docMk/>
            <pc:sldMk cId="4101444593" sldId="264"/>
            <ac:spMk id="13" creationId="{10C98854-E482-7D9A-2CF1-ED2395DBE0B0}"/>
          </ac:spMkLst>
        </pc:spChg>
        <pc:spChg chg="add mod">
          <ac:chgData name="WEYANT Frédéric" userId="b9322ece-c8b9-459b-998b-2ca505f4575e" providerId="ADAL" clId="{2645B961-C71C-4944-AC29-E221C2B3E347}" dt="2024-10-01T07:21:10.415" v="5936" actId="14100"/>
          <ac:spMkLst>
            <pc:docMk/>
            <pc:sldMk cId="4101444593" sldId="264"/>
            <ac:spMk id="16" creationId="{E23A2F57-A42B-DF12-2E06-5A7BFC50FD8F}"/>
          </ac:spMkLst>
        </pc:spChg>
        <pc:spChg chg="add mod">
          <ac:chgData name="WEYANT Frédéric" userId="b9322ece-c8b9-459b-998b-2ca505f4575e" providerId="ADAL" clId="{2645B961-C71C-4944-AC29-E221C2B3E347}" dt="2024-10-01T07:15:51.175" v="5837" actId="20577"/>
          <ac:spMkLst>
            <pc:docMk/>
            <pc:sldMk cId="4101444593" sldId="264"/>
            <ac:spMk id="17" creationId="{C87B9D8A-827A-BD2C-F1A0-6EFF194F7793}"/>
          </ac:spMkLst>
        </pc:spChg>
        <pc:spChg chg="add mod">
          <ac:chgData name="WEYANT Frédéric" userId="b9322ece-c8b9-459b-998b-2ca505f4575e" providerId="ADAL" clId="{2645B961-C71C-4944-AC29-E221C2B3E347}" dt="2024-10-01T07:24:42.775" v="6041" actId="14100"/>
          <ac:spMkLst>
            <pc:docMk/>
            <pc:sldMk cId="4101444593" sldId="264"/>
            <ac:spMk id="18" creationId="{55739883-5A28-C97A-E753-DF8A1086F3C6}"/>
          </ac:spMkLst>
        </pc:spChg>
        <pc:spChg chg="add mod">
          <ac:chgData name="WEYANT Frédéric" userId="b9322ece-c8b9-459b-998b-2ca505f4575e" providerId="ADAL" clId="{2645B961-C71C-4944-AC29-E221C2B3E347}" dt="2024-10-01T07:23:51.979" v="6023" actId="14100"/>
          <ac:spMkLst>
            <pc:docMk/>
            <pc:sldMk cId="4101444593" sldId="264"/>
            <ac:spMk id="19" creationId="{9CD59882-8B6F-C295-C97C-05F78F5120D0}"/>
          </ac:spMkLst>
        </pc:spChg>
        <pc:picChg chg="add mod">
          <ac:chgData name="WEYANT Frédéric" userId="b9322ece-c8b9-459b-998b-2ca505f4575e" providerId="ADAL" clId="{2645B961-C71C-4944-AC29-E221C2B3E347}" dt="2024-09-23T08:40:36.500" v="1439"/>
          <ac:picMkLst>
            <pc:docMk/>
            <pc:sldMk cId="4101444593" sldId="264"/>
            <ac:picMk id="2" creationId="{E5397DA4-F470-47A1-5A43-6E81B87CD808}"/>
          </ac:picMkLst>
        </pc:picChg>
        <pc:picChg chg="add mod">
          <ac:chgData name="WEYANT Frédéric" userId="b9322ece-c8b9-459b-998b-2ca505f4575e" providerId="ADAL" clId="{2645B961-C71C-4944-AC29-E221C2B3E347}" dt="2024-10-01T07:14:37.394" v="5784" actId="1076"/>
          <ac:picMkLst>
            <pc:docMk/>
            <pc:sldMk cId="4101444593" sldId="264"/>
            <ac:picMk id="3" creationId="{614BFE48-5A78-6837-77FB-5224FD36DAAA}"/>
          </ac:picMkLst>
        </pc:picChg>
        <pc:picChg chg="add mod">
          <ac:chgData name="WEYANT Frédéric" userId="b9322ece-c8b9-459b-998b-2ca505f4575e" providerId="ADAL" clId="{2645B961-C71C-4944-AC29-E221C2B3E347}" dt="2024-10-01T06:55:46.225" v="5628" actId="1076"/>
          <ac:picMkLst>
            <pc:docMk/>
            <pc:sldMk cId="4101444593" sldId="264"/>
            <ac:picMk id="5" creationId="{F0C4AAEE-4E73-D003-D313-2D3479DD868E}"/>
          </ac:picMkLst>
        </pc:picChg>
        <pc:picChg chg="add del mod">
          <ac:chgData name="WEYANT Frédéric" userId="b9322ece-c8b9-459b-998b-2ca505f4575e" providerId="ADAL" clId="{2645B961-C71C-4944-AC29-E221C2B3E347}" dt="2024-09-23T09:45:50.686" v="3245" actId="478"/>
          <ac:picMkLst>
            <pc:docMk/>
            <pc:sldMk cId="4101444593" sldId="264"/>
            <ac:picMk id="6" creationId="{AB652F8C-7932-C122-A7EE-4A5C20090360}"/>
          </ac:picMkLst>
        </pc:picChg>
        <pc:picChg chg="add del mod">
          <ac:chgData name="WEYANT Frédéric" userId="b9322ece-c8b9-459b-998b-2ca505f4575e" providerId="ADAL" clId="{2645B961-C71C-4944-AC29-E221C2B3E347}" dt="2024-10-01T06:46:15.936" v="5538" actId="478"/>
          <ac:picMkLst>
            <pc:docMk/>
            <pc:sldMk cId="4101444593" sldId="264"/>
            <ac:picMk id="7" creationId="{7B33A111-2374-D531-9399-2C8CD5D73797}"/>
          </ac:picMkLst>
        </pc:picChg>
        <pc:picChg chg="add mod">
          <ac:chgData name="WEYANT Frédéric" userId="b9322ece-c8b9-459b-998b-2ca505f4575e" providerId="ADAL" clId="{2645B961-C71C-4944-AC29-E221C2B3E347}" dt="2024-10-01T07:14:04.672" v="5780" actId="1038"/>
          <ac:picMkLst>
            <pc:docMk/>
            <pc:sldMk cId="4101444593" sldId="264"/>
            <ac:picMk id="8" creationId="{E396B6D9-E90C-7519-E398-6A09347A2EA3}"/>
          </ac:picMkLst>
        </pc:picChg>
        <pc:picChg chg="del">
          <ac:chgData name="WEYANT Frédéric" userId="b9322ece-c8b9-459b-998b-2ca505f4575e" providerId="ADAL" clId="{2645B961-C71C-4944-AC29-E221C2B3E347}" dt="2024-09-23T08:40:25.392" v="1437" actId="478"/>
          <ac:picMkLst>
            <pc:docMk/>
            <pc:sldMk cId="4101444593" sldId="264"/>
            <ac:picMk id="9" creationId="{A10961AB-F6AD-C699-74D1-65B21F0D4EF3}"/>
          </ac:picMkLst>
        </pc:picChg>
        <pc:picChg chg="add del mod">
          <ac:chgData name="WEYANT Frédéric" userId="b9322ece-c8b9-459b-998b-2ca505f4575e" providerId="ADAL" clId="{2645B961-C71C-4944-AC29-E221C2B3E347}" dt="2024-10-01T06:48:11.980" v="5556" actId="478"/>
          <ac:picMkLst>
            <pc:docMk/>
            <pc:sldMk cId="4101444593" sldId="264"/>
            <ac:picMk id="10" creationId="{87136242-6311-CEF6-4AC9-8DDDE3249B75}"/>
          </ac:picMkLst>
        </pc:picChg>
        <pc:picChg chg="add del">
          <ac:chgData name="WEYANT Frédéric" userId="b9322ece-c8b9-459b-998b-2ca505f4575e" providerId="ADAL" clId="{2645B961-C71C-4944-AC29-E221C2B3E347}" dt="2024-09-23T10:00:43.640" v="3260" actId="478"/>
          <ac:picMkLst>
            <pc:docMk/>
            <pc:sldMk cId="4101444593" sldId="264"/>
            <ac:picMk id="11" creationId="{9F16822E-5C73-CB3A-5304-4C037F8EF2AB}"/>
          </ac:picMkLst>
        </pc:picChg>
        <pc:picChg chg="add mod">
          <ac:chgData name="WEYANT Frédéric" userId="b9322ece-c8b9-459b-998b-2ca505f4575e" providerId="ADAL" clId="{2645B961-C71C-4944-AC29-E221C2B3E347}" dt="2024-10-01T07:14:04.672" v="5780" actId="1038"/>
          <ac:picMkLst>
            <pc:docMk/>
            <pc:sldMk cId="4101444593" sldId="264"/>
            <ac:picMk id="12" creationId="{5D7BEA94-498E-A764-B286-F7A6214A038A}"/>
          </ac:picMkLst>
        </pc:picChg>
        <pc:picChg chg="add del mod">
          <ac:chgData name="WEYANT Frédéric" userId="b9322ece-c8b9-459b-998b-2ca505f4575e" providerId="ADAL" clId="{2645B961-C71C-4944-AC29-E221C2B3E347}" dt="2024-09-23T10:03:46.276" v="3262" actId="478"/>
          <ac:picMkLst>
            <pc:docMk/>
            <pc:sldMk cId="4101444593" sldId="264"/>
            <ac:picMk id="13" creationId="{A4D4DD12-92FC-3994-FF6F-0D666153BFE2}"/>
          </ac:picMkLst>
        </pc:picChg>
        <pc:picChg chg="add mod">
          <ac:chgData name="WEYANT Frédéric" userId="b9322ece-c8b9-459b-998b-2ca505f4575e" providerId="ADAL" clId="{2645B961-C71C-4944-AC29-E221C2B3E347}" dt="2024-10-01T06:55:10.920" v="5621" actId="1076"/>
          <ac:picMkLst>
            <pc:docMk/>
            <pc:sldMk cId="4101444593" sldId="264"/>
            <ac:picMk id="15" creationId="{A9CD328A-5114-EB1A-0052-58A55538096D}"/>
          </ac:picMkLst>
        </pc:picChg>
      </pc:sldChg>
      <pc:sldChg chg="addSp delSp modSp add mod setBg">
        <pc:chgData name="WEYANT Frédéric" userId="b9322ece-c8b9-459b-998b-2ca505f4575e" providerId="ADAL" clId="{2645B961-C71C-4944-AC29-E221C2B3E347}" dt="2024-10-02T08:00:27.521" v="6779" actId="14100"/>
        <pc:sldMkLst>
          <pc:docMk/>
          <pc:sldMk cId="1678074468" sldId="265"/>
        </pc:sldMkLst>
        <pc:spChg chg="mod">
          <ac:chgData name="WEYANT Frédéric" userId="b9322ece-c8b9-459b-998b-2ca505f4575e" providerId="ADAL" clId="{2645B961-C71C-4944-AC29-E221C2B3E347}" dt="2024-10-02T08:00:27.521" v="6779" actId="14100"/>
          <ac:spMkLst>
            <pc:docMk/>
            <pc:sldMk cId="1678074468" sldId="265"/>
            <ac:spMk id="3" creationId="{BAB869FD-F57F-7019-2386-9C5EFB7495E0}"/>
          </ac:spMkLst>
        </pc:spChg>
        <pc:picChg chg="add mod">
          <ac:chgData name="WEYANT Frédéric" userId="b9322ece-c8b9-459b-998b-2ca505f4575e" providerId="ADAL" clId="{2645B961-C71C-4944-AC29-E221C2B3E347}" dt="2024-09-23T15:55:25.983" v="4063" actId="1035"/>
          <ac:picMkLst>
            <pc:docMk/>
            <pc:sldMk cId="1678074468" sldId="265"/>
            <ac:picMk id="2" creationId="{E6C7C5AD-49C4-155D-4293-D1788CB45B9B}"/>
          </ac:picMkLst>
        </pc:picChg>
        <pc:picChg chg="add mod">
          <ac:chgData name="WEYANT Frédéric" userId="b9322ece-c8b9-459b-998b-2ca505f4575e" providerId="ADAL" clId="{2645B961-C71C-4944-AC29-E221C2B3E347}" dt="2024-09-23T15:55:25.983" v="4063" actId="1035"/>
          <ac:picMkLst>
            <pc:docMk/>
            <pc:sldMk cId="1678074468" sldId="265"/>
            <ac:picMk id="4" creationId="{A06E278E-C251-3B41-912A-4FC83C7EDEA7}"/>
          </ac:picMkLst>
        </pc:picChg>
        <pc:picChg chg="add del mod">
          <ac:chgData name="WEYANT Frédéric" userId="b9322ece-c8b9-459b-998b-2ca505f4575e" providerId="ADAL" clId="{2645B961-C71C-4944-AC29-E221C2B3E347}" dt="2024-09-30T08:19:51.338" v="5336" actId="478"/>
          <ac:picMkLst>
            <pc:docMk/>
            <pc:sldMk cId="1678074468" sldId="265"/>
            <ac:picMk id="5" creationId="{0053D4A7-17F8-27A9-D093-1683BE41AC06}"/>
          </ac:picMkLst>
        </pc:picChg>
        <pc:picChg chg="add del mod">
          <ac:chgData name="WEYANT Frédéric" userId="b9322ece-c8b9-459b-998b-2ca505f4575e" providerId="ADAL" clId="{2645B961-C71C-4944-AC29-E221C2B3E347}" dt="2024-09-23T15:49:46.085" v="3999" actId="478"/>
          <ac:picMkLst>
            <pc:docMk/>
            <pc:sldMk cId="1678074468" sldId="265"/>
            <ac:picMk id="6" creationId="{53B260DE-6348-8ADD-9600-37EE6DE39E97}"/>
          </ac:picMkLst>
        </pc:picChg>
        <pc:picChg chg="add mod">
          <ac:chgData name="WEYANT Frédéric" userId="b9322ece-c8b9-459b-998b-2ca505f4575e" providerId="ADAL" clId="{2645B961-C71C-4944-AC29-E221C2B3E347}" dt="2024-10-02T07:59:34.785" v="6741"/>
          <ac:picMkLst>
            <pc:docMk/>
            <pc:sldMk cId="1678074468" sldId="265"/>
            <ac:picMk id="6" creationId="{F3B1372F-1031-EF36-4BE1-43C0CFA73C50}"/>
          </ac:picMkLst>
        </pc:picChg>
        <pc:picChg chg="add del mod">
          <ac:chgData name="WEYANT Frédéric" userId="b9322ece-c8b9-459b-998b-2ca505f4575e" providerId="ADAL" clId="{2645B961-C71C-4944-AC29-E221C2B3E347}" dt="2024-09-30T08:18:29.164" v="5319" actId="22"/>
          <ac:picMkLst>
            <pc:docMk/>
            <pc:sldMk cId="1678074468" sldId="265"/>
            <ac:picMk id="7" creationId="{F8A08BE1-867E-2298-945E-3A4A38E3170A}"/>
          </ac:picMkLst>
        </pc:picChg>
        <pc:picChg chg="add del mod">
          <ac:chgData name="WEYANT Frédéric" userId="b9322ece-c8b9-459b-998b-2ca505f4575e" providerId="ADAL" clId="{2645B961-C71C-4944-AC29-E221C2B3E347}" dt="2024-09-23T15:50:22.549" v="4004" actId="478"/>
          <ac:picMkLst>
            <pc:docMk/>
            <pc:sldMk cId="1678074468" sldId="265"/>
            <ac:picMk id="8" creationId="{11BE2E11-D4F0-2455-ABC5-19BA6D71E6B2}"/>
          </ac:picMkLst>
        </pc:picChg>
        <pc:picChg chg="add del mod">
          <ac:chgData name="WEYANT Frédéric" userId="b9322ece-c8b9-459b-998b-2ca505f4575e" providerId="ADAL" clId="{2645B961-C71C-4944-AC29-E221C2B3E347}" dt="2024-09-30T08:19:17.296" v="5330" actId="478"/>
          <ac:picMkLst>
            <pc:docMk/>
            <pc:sldMk cId="1678074468" sldId="265"/>
            <ac:picMk id="10" creationId="{5E861323-36A9-1356-B147-B5886373114C}"/>
          </ac:picMkLst>
        </pc:picChg>
        <pc:picChg chg="add mod">
          <ac:chgData name="WEYANT Frédéric" userId="b9322ece-c8b9-459b-998b-2ca505f4575e" providerId="ADAL" clId="{2645B961-C71C-4944-AC29-E221C2B3E347}" dt="2024-09-30T08:21:03.957" v="5343" actId="1076"/>
          <ac:picMkLst>
            <pc:docMk/>
            <pc:sldMk cId="1678074468" sldId="265"/>
            <ac:picMk id="11" creationId="{3C65D8C2-0499-6EB8-7BCA-BA521C6F9179}"/>
          </ac:picMkLst>
        </pc:picChg>
        <pc:picChg chg="add del mod">
          <ac:chgData name="WEYANT Frédéric" userId="b9322ece-c8b9-459b-998b-2ca505f4575e" providerId="ADAL" clId="{2645B961-C71C-4944-AC29-E221C2B3E347}" dt="2024-09-30T08:17:31.041" v="5307" actId="478"/>
          <ac:picMkLst>
            <pc:docMk/>
            <pc:sldMk cId="1678074468" sldId="265"/>
            <ac:picMk id="13" creationId="{EEE1BD9F-A372-7935-B2A5-19B6F28A07EA}"/>
          </ac:picMkLst>
        </pc:picChg>
        <pc:picChg chg="add del mod">
          <ac:chgData name="WEYANT Frédéric" userId="b9322ece-c8b9-459b-998b-2ca505f4575e" providerId="ADAL" clId="{2645B961-C71C-4944-AC29-E221C2B3E347}" dt="2024-10-02T07:59:03.219" v="6726" actId="478"/>
          <ac:picMkLst>
            <pc:docMk/>
            <pc:sldMk cId="1678074468" sldId="265"/>
            <ac:picMk id="14" creationId="{DA3DEE01-D8DB-25B5-57CC-7655DB439EB5}"/>
          </ac:picMkLst>
        </pc:picChg>
      </pc:sldChg>
      <pc:sldChg chg="addSp modSp add mod">
        <pc:chgData name="WEYANT Frédéric" userId="b9322ece-c8b9-459b-998b-2ca505f4575e" providerId="ADAL" clId="{2645B961-C71C-4944-AC29-E221C2B3E347}" dt="2024-10-04T12:55:51.896" v="6832"/>
        <pc:sldMkLst>
          <pc:docMk/>
          <pc:sldMk cId="2980101835" sldId="266"/>
        </pc:sldMkLst>
        <pc:spChg chg="mod">
          <ac:chgData name="WEYANT Frédéric" userId="b9322ece-c8b9-459b-998b-2ca505f4575e" providerId="ADAL" clId="{2645B961-C71C-4944-AC29-E221C2B3E347}" dt="2024-10-04T12:55:51.896" v="6832"/>
          <ac:spMkLst>
            <pc:docMk/>
            <pc:sldMk cId="2980101835" sldId="266"/>
            <ac:spMk id="3" creationId="{BAB869FD-F57F-7019-2386-9C5EFB7495E0}"/>
          </ac:spMkLst>
        </pc:spChg>
        <pc:picChg chg="add mod">
          <ac:chgData name="WEYANT Frédéric" userId="b9322ece-c8b9-459b-998b-2ca505f4575e" providerId="ADAL" clId="{2645B961-C71C-4944-AC29-E221C2B3E347}" dt="2024-09-23T15:57:44.311" v="4086" actId="1076"/>
          <ac:picMkLst>
            <pc:docMk/>
            <pc:sldMk cId="2980101835" sldId="266"/>
            <ac:picMk id="2" creationId="{FE9544C8-0E76-B0E8-08FB-C7E71E9A3E2C}"/>
          </ac:picMkLst>
        </pc:picChg>
        <pc:picChg chg="add mod">
          <ac:chgData name="WEYANT Frédéric" userId="b9322ece-c8b9-459b-998b-2ca505f4575e" providerId="ADAL" clId="{2645B961-C71C-4944-AC29-E221C2B3E347}" dt="2024-09-26T14:36:00.322" v="5287"/>
          <ac:picMkLst>
            <pc:docMk/>
            <pc:sldMk cId="2980101835" sldId="266"/>
            <ac:picMk id="4" creationId="{9C3D4D08-133C-AFC5-1338-5BADDB02C9A7}"/>
          </ac:picMkLst>
        </pc:picChg>
      </pc:sldChg>
      <pc:sldChg chg="addSp modSp add mod">
        <pc:chgData name="WEYANT Frédéric" userId="b9322ece-c8b9-459b-998b-2ca505f4575e" providerId="ADAL" clId="{2645B961-C71C-4944-AC29-E221C2B3E347}" dt="2024-09-23T15:41:00.623" v="3765" actId="1036"/>
        <pc:sldMkLst>
          <pc:docMk/>
          <pc:sldMk cId="4221185781" sldId="267"/>
        </pc:sldMkLst>
        <pc:spChg chg="mod">
          <ac:chgData name="WEYANT Frédéric" userId="b9322ece-c8b9-459b-998b-2ca505f4575e" providerId="ADAL" clId="{2645B961-C71C-4944-AC29-E221C2B3E347}" dt="2024-09-23T15:41:00.623" v="3765" actId="1036"/>
          <ac:spMkLst>
            <pc:docMk/>
            <pc:sldMk cId="4221185781" sldId="267"/>
            <ac:spMk id="4" creationId="{D7CA55D8-D459-A104-BA69-7B15F53F54D7}"/>
          </ac:spMkLst>
        </pc:spChg>
        <pc:picChg chg="mod">
          <ac:chgData name="WEYANT Frédéric" userId="b9322ece-c8b9-459b-998b-2ca505f4575e" providerId="ADAL" clId="{2645B961-C71C-4944-AC29-E221C2B3E347}" dt="2024-09-23T15:40:28.309" v="3736" actId="14100"/>
          <ac:picMkLst>
            <pc:docMk/>
            <pc:sldMk cId="4221185781" sldId="267"/>
            <ac:picMk id="2" creationId="{2A765C69-C288-DCDE-8EA0-0FE9067C3BED}"/>
          </ac:picMkLst>
        </pc:picChg>
        <pc:picChg chg="add mod">
          <ac:chgData name="WEYANT Frédéric" userId="b9322ece-c8b9-459b-998b-2ca505f4575e" providerId="ADAL" clId="{2645B961-C71C-4944-AC29-E221C2B3E347}" dt="2024-09-23T09:30:16.773" v="3159" actId="1076"/>
          <ac:picMkLst>
            <pc:docMk/>
            <pc:sldMk cId="4221185781" sldId="267"/>
            <ac:picMk id="5" creationId="{3BF3294C-CEB0-3C9F-A6A7-5F44CDA0F00B}"/>
          </ac:picMkLst>
        </pc:picChg>
        <pc:picChg chg="add mod">
          <ac:chgData name="WEYANT Frédéric" userId="b9322ece-c8b9-459b-998b-2ca505f4575e" providerId="ADAL" clId="{2645B961-C71C-4944-AC29-E221C2B3E347}" dt="2024-09-23T15:40:53.242" v="3741" actId="1076"/>
          <ac:picMkLst>
            <pc:docMk/>
            <pc:sldMk cId="4221185781" sldId="267"/>
            <ac:picMk id="6" creationId="{E6291C43-67CE-782E-0239-D5FEAA1A4E75}"/>
          </ac:picMkLst>
        </pc:picChg>
        <pc:picChg chg="add mod">
          <ac:chgData name="WEYANT Frédéric" userId="b9322ece-c8b9-459b-998b-2ca505f4575e" providerId="ADAL" clId="{2645B961-C71C-4944-AC29-E221C2B3E347}" dt="2024-09-23T15:40:45.996" v="3739" actId="1076"/>
          <ac:picMkLst>
            <pc:docMk/>
            <pc:sldMk cId="4221185781" sldId="267"/>
            <ac:picMk id="8" creationId="{513479A1-86AE-4CFF-44EE-6FB90886B43F}"/>
          </ac:picMkLst>
        </pc:picChg>
        <pc:picChg chg="add mod">
          <ac:chgData name="WEYANT Frédéric" userId="b9322ece-c8b9-459b-998b-2ca505f4575e" providerId="ADAL" clId="{2645B961-C71C-4944-AC29-E221C2B3E347}" dt="2024-09-23T15:40:42.072" v="3738" actId="1076"/>
          <ac:picMkLst>
            <pc:docMk/>
            <pc:sldMk cId="4221185781" sldId="267"/>
            <ac:picMk id="9" creationId="{066CF673-1A23-445A-E7B3-BD5360D5E32E}"/>
          </ac:picMkLst>
        </pc:picChg>
      </pc:sldChg>
      <pc:sldChg chg="add">
        <pc:chgData name="WEYANT Frédéric" userId="b9322ece-c8b9-459b-998b-2ca505f4575e" providerId="ADAL" clId="{2645B961-C71C-4944-AC29-E221C2B3E347}" dt="2024-09-23T15:15:23.345" v="3269"/>
        <pc:sldMkLst>
          <pc:docMk/>
          <pc:sldMk cId="1343814492" sldId="268"/>
        </pc:sldMkLst>
      </pc:sldChg>
      <pc:sldChg chg="addSp modSp add mod">
        <pc:chgData name="WEYANT Frédéric" userId="b9322ece-c8b9-459b-998b-2ca505f4575e" providerId="ADAL" clId="{2645B961-C71C-4944-AC29-E221C2B3E347}" dt="2024-09-23T15:32:16.555" v="3496" actId="1076"/>
        <pc:sldMkLst>
          <pc:docMk/>
          <pc:sldMk cId="3936067780" sldId="269"/>
        </pc:sldMkLst>
        <pc:spChg chg="add mod">
          <ac:chgData name="WEYANT Frédéric" userId="b9322ece-c8b9-459b-998b-2ca505f4575e" providerId="ADAL" clId="{2645B961-C71C-4944-AC29-E221C2B3E347}" dt="2024-09-23T15:32:16.555" v="3496" actId="1076"/>
          <ac:spMkLst>
            <pc:docMk/>
            <pc:sldMk cId="3936067780" sldId="269"/>
            <ac:spMk id="3" creationId="{14DF1A1A-B663-34F3-74C0-46D38178AD99}"/>
          </ac:spMkLst>
        </pc:spChg>
        <pc:spChg chg="mod">
          <ac:chgData name="WEYANT Frédéric" userId="b9322ece-c8b9-459b-998b-2ca505f4575e" providerId="ADAL" clId="{2645B961-C71C-4944-AC29-E221C2B3E347}" dt="2024-09-23T15:27:16.407" v="3342" actId="207"/>
          <ac:spMkLst>
            <pc:docMk/>
            <pc:sldMk cId="3936067780" sldId="269"/>
            <ac:spMk id="24" creationId="{81BAB893-B4EB-13A9-167B-0AE7F71B9BE1}"/>
          </ac:spMkLst>
        </pc:spChg>
        <pc:spChg chg="mod">
          <ac:chgData name="WEYANT Frédéric" userId="b9322ece-c8b9-459b-998b-2ca505f4575e" providerId="ADAL" clId="{2645B961-C71C-4944-AC29-E221C2B3E347}" dt="2024-09-23T15:27:17.117" v="3344" actId="207"/>
          <ac:spMkLst>
            <pc:docMk/>
            <pc:sldMk cId="3936067780" sldId="269"/>
            <ac:spMk id="25" creationId="{67C71054-2891-A123-86D7-96FCAD0E3C4D}"/>
          </ac:spMkLst>
        </pc:spChg>
        <pc:spChg chg="mod">
          <ac:chgData name="WEYANT Frédéric" userId="b9322ece-c8b9-459b-998b-2ca505f4575e" providerId="ADAL" clId="{2645B961-C71C-4944-AC29-E221C2B3E347}" dt="2024-09-23T15:27:16.765" v="3343" actId="207"/>
          <ac:spMkLst>
            <pc:docMk/>
            <pc:sldMk cId="3936067780" sldId="269"/>
            <ac:spMk id="33" creationId="{7361B378-5C4B-CBA9-2D8B-4A880A74150A}"/>
          </ac:spMkLst>
        </pc:spChg>
        <pc:spChg chg="mod">
          <ac:chgData name="WEYANT Frédéric" userId="b9322ece-c8b9-459b-998b-2ca505f4575e" providerId="ADAL" clId="{2645B961-C71C-4944-AC29-E221C2B3E347}" dt="2024-09-23T15:27:16.044" v="3341" actId="207"/>
          <ac:spMkLst>
            <pc:docMk/>
            <pc:sldMk cId="3936067780" sldId="269"/>
            <ac:spMk id="35" creationId="{5B9C9750-60F6-A1C3-11D3-1FCDF4C422E2}"/>
          </ac:spMkLst>
        </pc:spChg>
      </pc:sldChg>
      <pc:sldChg chg="modSp add mod">
        <pc:chgData name="WEYANT Frédéric" userId="b9322ece-c8b9-459b-998b-2ca505f4575e" providerId="ADAL" clId="{2645B961-C71C-4944-AC29-E221C2B3E347}" dt="2024-09-23T15:32:10.701" v="3495" actId="1076"/>
        <pc:sldMkLst>
          <pc:docMk/>
          <pc:sldMk cId="471225069" sldId="270"/>
        </pc:sldMkLst>
        <pc:spChg chg="mod">
          <ac:chgData name="WEYANT Frédéric" userId="b9322ece-c8b9-459b-998b-2ca505f4575e" providerId="ADAL" clId="{2645B961-C71C-4944-AC29-E221C2B3E347}" dt="2024-09-23T15:32:10.701" v="3495" actId="1076"/>
          <ac:spMkLst>
            <pc:docMk/>
            <pc:sldMk cId="471225069" sldId="270"/>
            <ac:spMk id="3" creationId="{14DF1A1A-B663-34F3-74C0-46D38178AD99}"/>
          </ac:spMkLst>
        </pc:spChg>
      </pc:sldChg>
      <pc:sldChg chg="addSp delSp modSp add mod">
        <pc:chgData name="WEYANT Frédéric" userId="b9322ece-c8b9-459b-998b-2ca505f4575e" providerId="ADAL" clId="{2645B961-C71C-4944-AC29-E221C2B3E347}" dt="2024-09-23T15:35:48.568" v="3584" actId="14100"/>
        <pc:sldMkLst>
          <pc:docMk/>
          <pc:sldMk cId="1737432480" sldId="271"/>
        </pc:sldMkLst>
        <pc:spChg chg="add del">
          <ac:chgData name="WEYANT Frédéric" userId="b9322ece-c8b9-459b-998b-2ca505f4575e" providerId="ADAL" clId="{2645B961-C71C-4944-AC29-E221C2B3E347}" dt="2024-09-23T15:34:32.171" v="3513" actId="478"/>
          <ac:spMkLst>
            <pc:docMk/>
            <pc:sldMk cId="1737432480" sldId="271"/>
            <ac:spMk id="3" creationId="{14DF1A1A-B663-34F3-74C0-46D38178AD99}"/>
          </ac:spMkLst>
        </pc:spChg>
        <pc:spChg chg="add mod">
          <ac:chgData name="WEYANT Frédéric" userId="b9322ece-c8b9-459b-998b-2ca505f4575e" providerId="ADAL" clId="{2645B961-C71C-4944-AC29-E221C2B3E347}" dt="2024-09-23T15:35:48.568" v="3584" actId="14100"/>
          <ac:spMkLst>
            <pc:docMk/>
            <pc:sldMk cId="1737432480" sldId="271"/>
            <ac:spMk id="8" creationId="{6465D0E7-9FB4-5AFF-29EE-C65A6EFE03E7}"/>
          </ac:spMkLst>
        </pc:spChg>
      </pc:sldChg>
      <pc:sldChg chg="addSp delSp modSp add mod">
        <pc:chgData name="WEYANT Frédéric" userId="b9322ece-c8b9-459b-998b-2ca505f4575e" providerId="ADAL" clId="{2645B961-C71C-4944-AC29-E221C2B3E347}" dt="2024-09-23T15:36:34.873" v="3661" actId="313"/>
        <pc:sldMkLst>
          <pc:docMk/>
          <pc:sldMk cId="1503209866" sldId="272"/>
        </pc:sldMkLst>
        <pc:spChg chg="del">
          <ac:chgData name="WEYANT Frédéric" userId="b9322ece-c8b9-459b-998b-2ca505f4575e" providerId="ADAL" clId="{2645B961-C71C-4944-AC29-E221C2B3E347}" dt="2024-09-23T15:34:37.917" v="3514" actId="478"/>
          <ac:spMkLst>
            <pc:docMk/>
            <pc:sldMk cId="1503209866" sldId="272"/>
            <ac:spMk id="3" creationId="{14DF1A1A-B663-34F3-74C0-46D38178AD99}"/>
          </ac:spMkLst>
        </pc:spChg>
        <pc:spChg chg="add mod">
          <ac:chgData name="WEYANT Frédéric" userId="b9322ece-c8b9-459b-998b-2ca505f4575e" providerId="ADAL" clId="{2645B961-C71C-4944-AC29-E221C2B3E347}" dt="2024-09-23T15:36:34.873" v="3661" actId="313"/>
          <ac:spMkLst>
            <pc:docMk/>
            <pc:sldMk cId="1503209866" sldId="272"/>
            <ac:spMk id="8" creationId="{78B70022-F4DA-43AE-CB4D-3D49B6E23139}"/>
          </ac:spMkLst>
        </pc:spChg>
      </pc:sldChg>
      <pc:sldChg chg="addSp delSp modSp add mod">
        <pc:chgData name="WEYANT Frédéric" userId="b9322ece-c8b9-459b-998b-2ca505f4575e" providerId="ADAL" clId="{2645B961-C71C-4944-AC29-E221C2B3E347}" dt="2024-09-23T15:37:08.323" v="3686" actId="20577"/>
        <pc:sldMkLst>
          <pc:docMk/>
          <pc:sldMk cId="3964866150" sldId="273"/>
        </pc:sldMkLst>
        <pc:spChg chg="del">
          <ac:chgData name="WEYANT Frédéric" userId="b9322ece-c8b9-459b-998b-2ca505f4575e" providerId="ADAL" clId="{2645B961-C71C-4944-AC29-E221C2B3E347}" dt="2024-09-23T15:34:49.617" v="3515" actId="478"/>
          <ac:spMkLst>
            <pc:docMk/>
            <pc:sldMk cId="3964866150" sldId="273"/>
            <ac:spMk id="3" creationId="{14DF1A1A-B663-34F3-74C0-46D38178AD99}"/>
          </ac:spMkLst>
        </pc:spChg>
        <pc:spChg chg="add mod">
          <ac:chgData name="WEYANT Frédéric" userId="b9322ece-c8b9-459b-998b-2ca505f4575e" providerId="ADAL" clId="{2645B961-C71C-4944-AC29-E221C2B3E347}" dt="2024-09-23T15:37:08.323" v="3686" actId="20577"/>
          <ac:spMkLst>
            <pc:docMk/>
            <pc:sldMk cId="3964866150" sldId="273"/>
            <ac:spMk id="8" creationId="{BD7C648C-2B2F-2CDB-BE6F-B7DE2C14793C}"/>
          </ac:spMkLst>
        </pc:spChg>
      </pc:sldChg>
      <pc:sldChg chg="add del">
        <pc:chgData name="WEYANT Frédéric" userId="b9322ece-c8b9-459b-998b-2ca505f4575e" providerId="ADAL" clId="{2645B961-C71C-4944-AC29-E221C2B3E347}" dt="2024-09-23T15:34:17.061" v="3510"/>
        <pc:sldMkLst>
          <pc:docMk/>
          <pc:sldMk cId="3093622374" sldId="274"/>
        </pc:sldMkLst>
      </pc:sldChg>
      <pc:sldChg chg="modSp add mod">
        <pc:chgData name="WEYANT Frédéric" userId="b9322ece-c8b9-459b-998b-2ca505f4575e" providerId="ADAL" clId="{2645B961-C71C-4944-AC29-E221C2B3E347}" dt="2024-09-26T12:37:57.012" v="4567" actId="20577"/>
        <pc:sldMkLst>
          <pc:docMk/>
          <pc:sldMk cId="3792352687" sldId="274"/>
        </pc:sldMkLst>
        <pc:spChg chg="mod">
          <ac:chgData name="WEYANT Frédéric" userId="b9322ece-c8b9-459b-998b-2ca505f4575e" providerId="ADAL" clId="{2645B961-C71C-4944-AC29-E221C2B3E347}" dt="2024-09-26T12:37:57.012" v="4567" actId="20577"/>
          <ac:spMkLst>
            <pc:docMk/>
            <pc:sldMk cId="3792352687" sldId="274"/>
            <ac:spMk id="3" creationId="{14DF1A1A-B663-34F3-74C0-46D38178AD99}"/>
          </ac:spMkLst>
        </pc:spChg>
        <pc:spChg chg="mod">
          <ac:chgData name="WEYANT Frédéric" userId="b9322ece-c8b9-459b-998b-2ca505f4575e" providerId="ADAL" clId="{2645B961-C71C-4944-AC29-E221C2B3E347}" dt="2024-09-23T15:59:19.200" v="4134" actId="207"/>
          <ac:spMkLst>
            <pc:docMk/>
            <pc:sldMk cId="3792352687" sldId="274"/>
            <ac:spMk id="5" creationId="{59E6642B-0EC6-3545-4460-D18B50B54C2B}"/>
          </ac:spMkLst>
        </pc:spChg>
        <pc:spChg chg="mod">
          <ac:chgData name="WEYANT Frédéric" userId="b9322ece-c8b9-459b-998b-2ca505f4575e" providerId="ADAL" clId="{2645B961-C71C-4944-AC29-E221C2B3E347}" dt="2024-09-23T15:59:45.763" v="4166" actId="1076"/>
          <ac:spMkLst>
            <pc:docMk/>
            <pc:sldMk cId="3792352687" sldId="274"/>
            <ac:spMk id="24" creationId="{81BAB893-B4EB-13A9-167B-0AE7F71B9BE1}"/>
          </ac:spMkLst>
        </pc:spChg>
      </pc:sldChg>
      <pc:sldChg chg="modSp add mod">
        <pc:chgData name="WEYANT Frédéric" userId="b9322ece-c8b9-459b-998b-2ca505f4575e" providerId="ADAL" clId="{2645B961-C71C-4944-AC29-E221C2B3E347}" dt="2024-09-26T12:48:22.915" v="5104" actId="207"/>
        <pc:sldMkLst>
          <pc:docMk/>
          <pc:sldMk cId="3821606438" sldId="275"/>
        </pc:sldMkLst>
        <pc:spChg chg="mod">
          <ac:chgData name="WEYANT Frédéric" userId="b9322ece-c8b9-459b-998b-2ca505f4575e" providerId="ADAL" clId="{2645B961-C71C-4944-AC29-E221C2B3E347}" dt="2024-09-26T12:38:17.232" v="4581" actId="20577"/>
          <ac:spMkLst>
            <pc:docMk/>
            <pc:sldMk cId="3821606438" sldId="275"/>
            <ac:spMk id="3" creationId="{14DF1A1A-B663-34F3-74C0-46D38178AD99}"/>
          </ac:spMkLst>
        </pc:spChg>
        <pc:spChg chg="mod">
          <ac:chgData name="WEYANT Frédéric" userId="b9322ece-c8b9-459b-998b-2ca505f4575e" providerId="ADAL" clId="{2645B961-C71C-4944-AC29-E221C2B3E347}" dt="2024-09-26T12:48:22.915" v="5104" actId="207"/>
          <ac:spMkLst>
            <pc:docMk/>
            <pc:sldMk cId="3821606438" sldId="275"/>
            <ac:spMk id="25" creationId="{67C71054-2891-A123-86D7-96FCAD0E3C4D}"/>
          </ac:spMkLst>
        </pc:spChg>
        <pc:spChg chg="mod">
          <ac:chgData name="WEYANT Frédéric" userId="b9322ece-c8b9-459b-998b-2ca505f4575e" providerId="ADAL" clId="{2645B961-C71C-4944-AC29-E221C2B3E347}" dt="2024-09-26T12:48:22.558" v="5103" actId="207"/>
          <ac:spMkLst>
            <pc:docMk/>
            <pc:sldMk cId="3821606438" sldId="275"/>
            <ac:spMk id="33" creationId="{7361B378-5C4B-CBA9-2D8B-4A880A74150A}"/>
          </ac:spMkLst>
        </pc:spChg>
      </pc:sldChg>
      <pc:sldChg chg="addSp delSp modSp add mod setBg">
        <pc:chgData name="WEYANT Frédéric" userId="b9322ece-c8b9-459b-998b-2ca505f4575e" providerId="ADAL" clId="{2645B961-C71C-4944-AC29-E221C2B3E347}" dt="2024-10-04T12:43:02.325" v="6828"/>
        <pc:sldMkLst>
          <pc:docMk/>
          <pc:sldMk cId="3831149606" sldId="276"/>
        </pc:sldMkLst>
        <pc:spChg chg="mod">
          <ac:chgData name="WEYANT Frédéric" userId="b9322ece-c8b9-459b-998b-2ca505f4575e" providerId="ADAL" clId="{2645B961-C71C-4944-AC29-E221C2B3E347}" dt="2024-10-04T12:43:02.325" v="6828"/>
          <ac:spMkLst>
            <pc:docMk/>
            <pc:sldMk cId="3831149606" sldId="276"/>
            <ac:spMk id="3" creationId="{BAB869FD-F57F-7019-2386-9C5EFB7495E0}"/>
          </ac:spMkLst>
        </pc:spChg>
        <pc:spChg chg="add mod">
          <ac:chgData name="WEYANT Frédéric" userId="b9322ece-c8b9-459b-998b-2ca505f4575e" providerId="ADAL" clId="{2645B961-C71C-4944-AC29-E221C2B3E347}" dt="2024-10-02T08:02:47.675" v="6803" actId="14100"/>
          <ac:spMkLst>
            <pc:docMk/>
            <pc:sldMk cId="3831149606" sldId="276"/>
            <ac:spMk id="13" creationId="{EFE791D8-F60B-C308-F7D4-F4D53E9B9623}"/>
          </ac:spMkLst>
        </pc:spChg>
        <pc:spChg chg="add mod">
          <ac:chgData name="WEYANT Frédéric" userId="b9322ece-c8b9-459b-998b-2ca505f4575e" providerId="ADAL" clId="{2645B961-C71C-4944-AC29-E221C2B3E347}" dt="2024-10-01T13:00:22.086" v="6458" actId="1076"/>
          <ac:spMkLst>
            <pc:docMk/>
            <pc:sldMk cId="3831149606" sldId="276"/>
            <ac:spMk id="14" creationId="{BE3E3676-8C20-1E9B-DB7B-AA869326BF6C}"/>
          </ac:spMkLst>
        </pc:spChg>
        <pc:picChg chg="add del mod">
          <ac:chgData name="WEYANT Frédéric" userId="b9322ece-c8b9-459b-998b-2ca505f4575e" providerId="ADAL" clId="{2645B961-C71C-4944-AC29-E221C2B3E347}" dt="2024-10-01T12:30:09.523" v="6066" actId="478"/>
          <ac:picMkLst>
            <pc:docMk/>
            <pc:sldMk cId="3831149606" sldId="276"/>
            <ac:picMk id="2" creationId="{09BA9F5F-9627-5C83-137D-E8790F8B988C}"/>
          </ac:picMkLst>
        </pc:picChg>
        <pc:picChg chg="del">
          <ac:chgData name="WEYANT Frédéric" userId="b9322ece-c8b9-459b-998b-2ca505f4575e" providerId="ADAL" clId="{2645B961-C71C-4944-AC29-E221C2B3E347}" dt="2024-09-23T16:02:40.543" v="4232" actId="478"/>
          <ac:picMkLst>
            <pc:docMk/>
            <pc:sldMk cId="3831149606" sldId="276"/>
            <ac:picMk id="2" creationId="{0A9FB378-D0E0-FE49-253F-E245C3953B86}"/>
          </ac:picMkLst>
        </pc:picChg>
        <pc:picChg chg="add mod">
          <ac:chgData name="WEYANT Frédéric" userId="b9322ece-c8b9-459b-998b-2ca505f4575e" providerId="ADAL" clId="{2645B961-C71C-4944-AC29-E221C2B3E347}" dt="2024-10-02T08:01:28.112" v="6785" actId="1076"/>
          <ac:picMkLst>
            <pc:docMk/>
            <pc:sldMk cId="3831149606" sldId="276"/>
            <ac:picMk id="2" creationId="{170D1B59-C4FA-EE12-B48E-949F3F26C534}"/>
          </ac:picMkLst>
        </pc:picChg>
        <pc:picChg chg="add mod">
          <ac:chgData name="WEYANT Frédéric" userId="b9322ece-c8b9-459b-998b-2ca505f4575e" providerId="ADAL" clId="{2645B961-C71C-4944-AC29-E221C2B3E347}" dt="2024-10-01T13:00:02.402" v="6455" actId="1076"/>
          <ac:picMkLst>
            <pc:docMk/>
            <pc:sldMk cId="3831149606" sldId="276"/>
            <ac:picMk id="5" creationId="{11DF5122-7D0D-C48E-FD13-9C70F10C04F7}"/>
          </ac:picMkLst>
        </pc:picChg>
        <pc:picChg chg="del">
          <ac:chgData name="WEYANT Frédéric" userId="b9322ece-c8b9-459b-998b-2ca505f4575e" providerId="ADAL" clId="{2645B961-C71C-4944-AC29-E221C2B3E347}" dt="2024-09-23T16:02:42.843" v="4233" actId="478"/>
          <ac:picMkLst>
            <pc:docMk/>
            <pc:sldMk cId="3831149606" sldId="276"/>
            <ac:picMk id="6" creationId="{2F64DB50-A6F8-29DD-EC4B-EDED01F01F85}"/>
          </ac:picMkLst>
        </pc:picChg>
        <pc:picChg chg="add mod">
          <ac:chgData name="WEYANT Frédéric" userId="b9322ece-c8b9-459b-998b-2ca505f4575e" providerId="ADAL" clId="{2645B961-C71C-4944-AC29-E221C2B3E347}" dt="2024-10-01T13:00:00.296" v="6454" actId="1076"/>
          <ac:picMkLst>
            <pc:docMk/>
            <pc:sldMk cId="3831149606" sldId="276"/>
            <ac:picMk id="6" creationId="{F081C9DB-DE16-8139-65C9-062EF83F75CF}"/>
          </ac:picMkLst>
        </pc:picChg>
        <pc:picChg chg="add del mod">
          <ac:chgData name="WEYANT Frédéric" userId="b9322ece-c8b9-459b-998b-2ca505f4575e" providerId="ADAL" clId="{2645B961-C71C-4944-AC29-E221C2B3E347}" dt="2024-10-01T12:32:54.630" v="6076" actId="478"/>
          <ac:picMkLst>
            <pc:docMk/>
            <pc:sldMk cId="3831149606" sldId="276"/>
            <ac:picMk id="8" creationId="{8B1564DC-D40F-EA2B-E613-A8A219962A4F}"/>
          </ac:picMkLst>
        </pc:picChg>
        <pc:picChg chg="add mod">
          <ac:chgData name="WEYANT Frédéric" userId="b9322ece-c8b9-459b-998b-2ca505f4575e" providerId="ADAL" clId="{2645B961-C71C-4944-AC29-E221C2B3E347}" dt="2024-10-02T08:03:10.470" v="6824" actId="1036"/>
          <ac:picMkLst>
            <pc:docMk/>
            <pc:sldMk cId="3831149606" sldId="276"/>
            <ac:picMk id="11" creationId="{FCC550B3-F54C-A0B7-0FC9-DA0D2168B688}"/>
          </ac:picMkLst>
        </pc:picChg>
        <pc:picChg chg="add del mod">
          <ac:chgData name="WEYANT Frédéric" userId="b9322ece-c8b9-459b-998b-2ca505f4575e" providerId="ADAL" clId="{2645B961-C71C-4944-AC29-E221C2B3E347}" dt="2024-10-02T08:00:54.222" v="6780" actId="478"/>
          <ac:picMkLst>
            <pc:docMk/>
            <pc:sldMk cId="3831149606" sldId="276"/>
            <ac:picMk id="12" creationId="{77F5C44F-9016-F6A5-EEC9-FC3073647540}"/>
          </ac:picMkLst>
        </pc:picChg>
      </pc:sldChg>
      <pc:sldChg chg="addSp delSp modSp add del mod setBg">
        <pc:chgData name="WEYANT Frédéric" userId="b9322ece-c8b9-459b-998b-2ca505f4575e" providerId="ADAL" clId="{2645B961-C71C-4944-AC29-E221C2B3E347}" dt="2024-09-26T12:37:37.921" v="4547" actId="47"/>
        <pc:sldMkLst>
          <pc:docMk/>
          <pc:sldMk cId="2078499835" sldId="277"/>
        </pc:sldMkLst>
        <pc:spChg chg="mod">
          <ac:chgData name="WEYANT Frédéric" userId="b9322ece-c8b9-459b-998b-2ca505f4575e" providerId="ADAL" clId="{2645B961-C71C-4944-AC29-E221C2B3E347}" dt="2024-09-23T16:02:16.479" v="4229" actId="20577"/>
          <ac:spMkLst>
            <pc:docMk/>
            <pc:sldMk cId="2078499835" sldId="277"/>
            <ac:spMk id="3" creationId="{BAB869FD-F57F-7019-2386-9C5EFB7495E0}"/>
          </ac:spMkLst>
        </pc:spChg>
        <pc:graphicFrameChg chg="add del modGraphic">
          <ac:chgData name="WEYANT Frédéric" userId="b9322ece-c8b9-459b-998b-2ca505f4575e" providerId="ADAL" clId="{2645B961-C71C-4944-AC29-E221C2B3E347}" dt="2024-09-23T16:02:11.341" v="4213" actId="27309"/>
          <ac:graphicFrameMkLst>
            <pc:docMk/>
            <pc:sldMk cId="2078499835" sldId="277"/>
            <ac:graphicFrameMk id="5" creationId="{52E24D30-ABB2-4FC8-1BF3-E96153E20C4B}"/>
          </ac:graphicFrameMkLst>
        </pc:graphicFrameChg>
        <pc:picChg chg="del">
          <ac:chgData name="WEYANT Frédéric" userId="b9322ece-c8b9-459b-998b-2ca505f4575e" providerId="ADAL" clId="{2645B961-C71C-4944-AC29-E221C2B3E347}" dt="2024-09-23T16:02:31.592" v="4230" actId="478"/>
          <ac:picMkLst>
            <pc:docMk/>
            <pc:sldMk cId="2078499835" sldId="277"/>
            <ac:picMk id="2" creationId="{0A9FB378-D0E0-FE49-253F-E245C3953B86}"/>
          </ac:picMkLst>
        </pc:picChg>
        <pc:picChg chg="del">
          <ac:chgData name="WEYANT Frédéric" userId="b9322ece-c8b9-459b-998b-2ca505f4575e" providerId="ADAL" clId="{2645B961-C71C-4944-AC29-E221C2B3E347}" dt="2024-09-23T16:02:33.861" v="4231" actId="478"/>
          <ac:picMkLst>
            <pc:docMk/>
            <pc:sldMk cId="2078499835" sldId="277"/>
            <ac:picMk id="6" creationId="{2F64DB50-A6F8-29DD-EC4B-EDED01F01F85}"/>
          </ac:picMkLst>
        </pc:picChg>
      </pc:sldChg>
      <pc:sldChg chg="addSp delSp modSp mod">
        <pc:chgData name="WEYANT Frédéric" userId="b9322ece-c8b9-459b-998b-2ca505f4575e" providerId="ADAL" clId="{2645B961-C71C-4944-AC29-E221C2B3E347}" dt="2024-10-04T12:55:37.786" v="6830" actId="20577"/>
        <pc:sldMkLst>
          <pc:docMk/>
          <pc:sldMk cId="768789841" sldId="278"/>
        </pc:sldMkLst>
        <pc:spChg chg="add del mod">
          <ac:chgData name="WEYANT Frédéric" userId="b9322ece-c8b9-459b-998b-2ca505f4575e" providerId="ADAL" clId="{2645B961-C71C-4944-AC29-E221C2B3E347}" dt="2024-10-01T13:11:52.200" v="6626" actId="1076"/>
          <ac:spMkLst>
            <pc:docMk/>
            <pc:sldMk cId="768789841" sldId="278"/>
            <ac:spMk id="3" creationId="{BAB869FD-F57F-7019-2386-9C5EFB7495E0}"/>
          </ac:spMkLst>
        </pc:spChg>
        <pc:spChg chg="add mod">
          <ac:chgData name="WEYANT Frédéric" userId="b9322ece-c8b9-459b-998b-2ca505f4575e" providerId="ADAL" clId="{2645B961-C71C-4944-AC29-E221C2B3E347}" dt="2024-10-04T12:55:37.786" v="6830" actId="20577"/>
          <ac:spMkLst>
            <pc:docMk/>
            <pc:sldMk cId="768789841" sldId="278"/>
            <ac:spMk id="4" creationId="{E2A36064-1728-5A9E-EE10-AC53602E444A}"/>
          </ac:spMkLst>
        </pc:spChg>
        <pc:spChg chg="add mod">
          <ac:chgData name="WEYANT Frédéric" userId="b9322ece-c8b9-459b-998b-2ca505f4575e" providerId="ADAL" clId="{2645B961-C71C-4944-AC29-E221C2B3E347}" dt="2024-10-01T13:12:43.460" v="6643" actId="14100"/>
          <ac:spMkLst>
            <pc:docMk/>
            <pc:sldMk cId="768789841" sldId="278"/>
            <ac:spMk id="5" creationId="{834C27EF-E8AD-CD88-C658-07AC3328CDFF}"/>
          </ac:spMkLst>
        </pc:spChg>
        <pc:picChg chg="add mod">
          <ac:chgData name="WEYANT Frédéric" userId="b9322ece-c8b9-459b-998b-2ca505f4575e" providerId="ADAL" clId="{2645B961-C71C-4944-AC29-E221C2B3E347}" dt="2024-10-01T13:11:20.892" v="6623" actId="1076"/>
          <ac:picMkLst>
            <pc:docMk/>
            <pc:sldMk cId="768789841" sldId="278"/>
            <ac:picMk id="2" creationId="{8AFD40AC-B0C5-734F-D808-D107714346BF}"/>
          </ac:picMkLst>
        </pc:picChg>
        <pc:picChg chg="add mod">
          <ac:chgData name="WEYANT Frédéric" userId="b9322ece-c8b9-459b-998b-2ca505f4575e" providerId="ADAL" clId="{2645B961-C71C-4944-AC29-E221C2B3E347}" dt="2024-10-01T13:11:58.925" v="6641" actId="1036"/>
          <ac:picMkLst>
            <pc:docMk/>
            <pc:sldMk cId="768789841" sldId="278"/>
            <ac:picMk id="6" creationId="{F65AA738-0C68-E7D8-3628-7F401EE3489A}"/>
          </ac:picMkLst>
        </pc:picChg>
        <pc:picChg chg="add mod">
          <ac:chgData name="WEYANT Frédéric" userId="b9322ece-c8b9-459b-998b-2ca505f4575e" providerId="ADAL" clId="{2645B961-C71C-4944-AC29-E221C2B3E347}" dt="2024-10-01T13:10:44.736" v="6616" actId="1076"/>
          <ac:picMkLst>
            <pc:docMk/>
            <pc:sldMk cId="768789841" sldId="278"/>
            <ac:picMk id="7" creationId="{5CDC1F27-1DDA-A6D9-251A-F77001FFD9EB}"/>
          </ac:picMkLst>
        </pc:picChg>
        <pc:picChg chg="add mod">
          <ac:chgData name="WEYANT Frédéric" userId="b9322ece-c8b9-459b-998b-2ca505f4575e" providerId="ADAL" clId="{2645B961-C71C-4944-AC29-E221C2B3E347}" dt="2024-10-01T13:10:44.736" v="6616" actId="1076"/>
          <ac:picMkLst>
            <pc:docMk/>
            <pc:sldMk cId="768789841" sldId="278"/>
            <ac:picMk id="8" creationId="{A32592C6-01A5-70E9-8B30-2639D05075D9}"/>
          </ac:picMkLst>
        </pc:picChg>
      </pc:sldChg>
      <pc:sldChg chg="add del setBg">
        <pc:chgData name="WEYANT Frédéric" userId="b9322ece-c8b9-459b-998b-2ca505f4575e" providerId="ADAL" clId="{2645B961-C71C-4944-AC29-E221C2B3E347}" dt="2024-09-26T12:37:23.267" v="4546"/>
        <pc:sldMkLst>
          <pc:docMk/>
          <pc:sldMk cId="3151527544" sldId="278"/>
        </pc:sldMkLst>
      </pc:sldChg>
      <pc:sldChg chg="addSp delSp modSp add mod">
        <pc:chgData name="WEYANT Frédéric" userId="b9322ece-c8b9-459b-998b-2ca505f4575e" providerId="ADAL" clId="{2645B961-C71C-4944-AC29-E221C2B3E347}" dt="2024-09-26T14:35:45.566" v="5286" actId="207"/>
        <pc:sldMkLst>
          <pc:docMk/>
          <pc:sldMk cId="3220954866" sldId="279"/>
        </pc:sldMkLst>
        <pc:spChg chg="add del mod">
          <ac:chgData name="WEYANT Frédéric" userId="b9322ece-c8b9-459b-998b-2ca505f4575e" providerId="ADAL" clId="{2645B961-C71C-4944-AC29-E221C2B3E347}" dt="2024-09-26T12:56:19.075" v="5256" actId="20577"/>
          <ac:spMkLst>
            <pc:docMk/>
            <pc:sldMk cId="3220954866" sldId="279"/>
            <ac:spMk id="4" creationId="{29C4C4D1-93A7-0F2B-FAF7-B838A87E261E}"/>
          </ac:spMkLst>
        </pc:spChg>
        <pc:picChg chg="add mod">
          <ac:chgData name="WEYANT Frédéric" userId="b9322ece-c8b9-459b-998b-2ca505f4575e" providerId="ADAL" clId="{2645B961-C71C-4944-AC29-E221C2B3E347}" dt="2024-09-26T12:56:27.488" v="5280" actId="1036"/>
          <ac:picMkLst>
            <pc:docMk/>
            <pc:sldMk cId="3220954866" sldId="279"/>
            <ac:picMk id="3" creationId="{06BB662D-361F-F8C7-4278-BE49DB82656C}"/>
          </ac:picMkLst>
        </pc:picChg>
        <pc:picChg chg="del">
          <ac:chgData name="WEYANT Frédéric" userId="b9322ece-c8b9-459b-998b-2ca505f4575e" providerId="ADAL" clId="{2645B961-C71C-4944-AC29-E221C2B3E347}" dt="2024-09-26T12:51:49.773" v="5210" actId="478"/>
          <ac:picMkLst>
            <pc:docMk/>
            <pc:sldMk cId="3220954866" sldId="279"/>
            <ac:picMk id="5" creationId="{F0C4AAEE-4E73-D003-D313-2D3479DD868E}"/>
          </ac:picMkLst>
        </pc:picChg>
        <pc:picChg chg="add mod">
          <ac:chgData name="WEYANT Frédéric" userId="b9322ece-c8b9-459b-998b-2ca505f4575e" providerId="ADAL" clId="{2645B961-C71C-4944-AC29-E221C2B3E347}" dt="2024-09-26T14:35:45.566" v="5286" actId="207"/>
          <ac:picMkLst>
            <pc:docMk/>
            <pc:sldMk cId="3220954866" sldId="279"/>
            <ac:picMk id="6" creationId="{6B99A409-8FD7-0138-944C-B9667CD86271}"/>
          </ac:picMkLst>
        </pc:picChg>
        <pc:picChg chg="del">
          <ac:chgData name="WEYANT Frédéric" userId="b9322ece-c8b9-459b-998b-2ca505f4575e" providerId="ADAL" clId="{2645B961-C71C-4944-AC29-E221C2B3E347}" dt="2024-09-26T12:51:51.542" v="5211" actId="478"/>
          <ac:picMkLst>
            <pc:docMk/>
            <pc:sldMk cId="3220954866" sldId="279"/>
            <ac:picMk id="8" creationId="{E396B6D9-E90C-7519-E398-6A09347A2EA3}"/>
          </ac:picMkLst>
        </pc:picChg>
        <pc:picChg chg="del">
          <ac:chgData name="WEYANT Frédéric" userId="b9322ece-c8b9-459b-998b-2ca505f4575e" providerId="ADAL" clId="{2645B961-C71C-4944-AC29-E221C2B3E347}" dt="2024-09-26T12:51:53.396" v="5212" actId="478"/>
          <ac:picMkLst>
            <pc:docMk/>
            <pc:sldMk cId="3220954866" sldId="279"/>
            <ac:picMk id="15" creationId="{A9CD328A-5114-EB1A-0052-58A55538096D}"/>
          </ac:picMkLst>
        </pc:picChg>
      </pc:sldChg>
      <pc:sldChg chg="modSp add mod">
        <pc:chgData name="WEYANT Frédéric" userId="b9322ece-c8b9-459b-998b-2ca505f4575e" providerId="ADAL" clId="{2645B961-C71C-4944-AC29-E221C2B3E347}" dt="2024-09-30T11:53:01.187" v="5485" actId="1076"/>
        <pc:sldMkLst>
          <pc:docMk/>
          <pc:sldMk cId="3188343859" sldId="280"/>
        </pc:sldMkLst>
        <pc:spChg chg="mod">
          <ac:chgData name="WEYANT Frédéric" userId="b9322ece-c8b9-459b-998b-2ca505f4575e" providerId="ADAL" clId="{2645B961-C71C-4944-AC29-E221C2B3E347}" dt="2024-09-30T11:53:01.187" v="5485" actId="1076"/>
          <ac:spMkLst>
            <pc:docMk/>
            <pc:sldMk cId="3188343859" sldId="280"/>
            <ac:spMk id="3" creationId="{14DF1A1A-B663-34F3-74C0-46D38178AD99}"/>
          </ac:spMkLst>
        </pc:spChg>
        <pc:spChg chg="mod">
          <ac:chgData name="WEYANT Frédéric" userId="b9322ece-c8b9-459b-998b-2ca505f4575e" providerId="ADAL" clId="{2645B961-C71C-4944-AC29-E221C2B3E347}" dt="2024-09-30T11:52:55.810" v="5484" actId="1076"/>
          <ac:spMkLst>
            <pc:docMk/>
            <pc:sldMk cId="3188343859" sldId="280"/>
            <ac:spMk id="24" creationId="{81BAB893-B4EB-13A9-167B-0AE7F71B9BE1}"/>
          </ac:spMkLst>
        </pc:spChg>
      </pc:sldChg>
      <pc:sldChg chg="modSp add mod">
        <pc:chgData name="WEYANT Frédéric" userId="b9322ece-c8b9-459b-998b-2ca505f4575e" providerId="ADAL" clId="{2645B961-C71C-4944-AC29-E221C2B3E347}" dt="2024-09-30T11:53:40.917" v="5522" actId="1076"/>
        <pc:sldMkLst>
          <pc:docMk/>
          <pc:sldMk cId="1851846016" sldId="281"/>
        </pc:sldMkLst>
        <pc:spChg chg="mod">
          <ac:chgData name="WEYANT Frédéric" userId="b9322ece-c8b9-459b-998b-2ca505f4575e" providerId="ADAL" clId="{2645B961-C71C-4944-AC29-E221C2B3E347}" dt="2024-09-30T11:53:40.917" v="5522" actId="1076"/>
          <ac:spMkLst>
            <pc:docMk/>
            <pc:sldMk cId="1851846016" sldId="281"/>
            <ac:spMk id="3" creationId="{14DF1A1A-B663-34F3-74C0-46D38178AD99}"/>
          </ac:spMkLst>
        </pc:spChg>
      </pc:sldChg>
      <pc:sldChg chg="modSp add mod">
        <pc:chgData name="WEYANT Frédéric" userId="b9322ece-c8b9-459b-998b-2ca505f4575e" providerId="ADAL" clId="{2645B961-C71C-4944-AC29-E221C2B3E347}" dt="2024-09-30T11:54:51.075" v="5528" actId="1076"/>
        <pc:sldMkLst>
          <pc:docMk/>
          <pc:sldMk cId="284957430" sldId="282"/>
        </pc:sldMkLst>
        <pc:spChg chg="mod">
          <ac:chgData name="WEYANT Frédéric" userId="b9322ece-c8b9-459b-998b-2ca505f4575e" providerId="ADAL" clId="{2645B961-C71C-4944-AC29-E221C2B3E347}" dt="2024-09-30T11:54:51.075" v="5528" actId="1076"/>
          <ac:spMkLst>
            <pc:docMk/>
            <pc:sldMk cId="284957430" sldId="282"/>
            <ac:spMk id="3" creationId="{14DF1A1A-B663-34F3-74C0-46D38178AD99}"/>
          </ac:spMkLst>
        </pc:spChg>
      </pc:sldChg>
      <pc:sldMasterChg chg="add setBg addSldLayout modSldLayout">
        <pc:chgData name="WEYANT Frédéric" userId="b9322ece-c8b9-459b-998b-2ca505f4575e" providerId="ADAL" clId="{2645B961-C71C-4944-AC29-E221C2B3E347}" dt="2024-09-09T13:30:58.151" v="87"/>
        <pc:sldMasterMkLst>
          <pc:docMk/>
          <pc:sldMasterMk cId="2439840048" sldId="2147483648"/>
        </pc:sldMasterMkLst>
        <pc:sldLayoutChg chg="add setBg">
          <pc:chgData name="WEYANT Frédéric" userId="b9322ece-c8b9-459b-998b-2ca505f4575e" providerId="ADAL" clId="{2645B961-C71C-4944-AC29-E221C2B3E347}" dt="2024-09-09T13:30:58.151" v="87"/>
          <pc:sldLayoutMkLst>
            <pc:docMk/>
            <pc:sldMasterMk cId="2439840048" sldId="2147483648"/>
            <pc:sldLayoutMk cId="3375459819" sldId="2147483660"/>
          </pc:sldLayoutMkLst>
        </pc:sldLayoutChg>
      </pc:sldMasterChg>
      <pc:sldMasterChg chg="add del addSldLayout delSldLayout">
        <pc:chgData name="WEYANT Frédéric" userId="b9322ece-c8b9-459b-998b-2ca505f4575e" providerId="ADAL" clId="{2645B961-C71C-4944-AC29-E221C2B3E347}" dt="2024-09-09T13:05:37.631" v="5" actId="47"/>
        <pc:sldMasterMkLst>
          <pc:docMk/>
          <pc:sldMasterMk cId="0" sldId="2147483659"/>
        </pc:sldMasterMkLst>
        <pc:sldLayoutChg chg="add del">
          <pc:chgData name="WEYANT Frédéric" userId="b9322ece-c8b9-459b-998b-2ca505f4575e" providerId="ADAL" clId="{2645B961-C71C-4944-AC29-E221C2B3E347}" dt="2024-09-09T13:05:37.631" v="5" actId="47"/>
          <pc:sldLayoutMkLst>
            <pc:docMk/>
            <pc:sldMasterMk cId="0" sldId="2147483659"/>
            <pc:sldLayoutMk cId="0" sldId="2147483650"/>
          </pc:sldLayoutMkLst>
        </pc:sldLayoutChg>
      </pc:sldMasterChg>
      <pc:sldMasterChg chg="del delSldLayout">
        <pc:chgData name="WEYANT Frédéric" userId="b9322ece-c8b9-459b-998b-2ca505f4575e" providerId="ADAL" clId="{2645B961-C71C-4944-AC29-E221C2B3E347}" dt="2024-09-23T15:27:30.906" v="3347" actId="47"/>
        <pc:sldMasterMkLst>
          <pc:docMk/>
          <pc:sldMasterMk cId="2981462662" sldId="2147483661"/>
        </pc:sldMasterMkLst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2136658418" sldId="2147483662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2759359503" sldId="2147483663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2853093868" sldId="2147483664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1049930136" sldId="2147483665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4198512044" sldId="2147483666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1105895280" sldId="2147483667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4047427730" sldId="2147483668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1242827204" sldId="2147483669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2208909937" sldId="2147483670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4196793013" sldId="2147483671"/>
          </pc:sldLayoutMkLst>
        </pc:sldLayoutChg>
        <pc:sldLayoutChg chg="del">
          <pc:chgData name="WEYANT Frédéric" userId="b9322ece-c8b9-459b-998b-2ca505f4575e" providerId="ADAL" clId="{2645B961-C71C-4944-AC29-E221C2B3E347}" dt="2024-09-23T15:27:30.906" v="3347" actId="47"/>
          <pc:sldLayoutMkLst>
            <pc:docMk/>
            <pc:sldMasterMk cId="2981462662" sldId="2147483661"/>
            <pc:sldLayoutMk cId="2057170662" sldId="2147483672"/>
          </pc:sldLayoutMkLst>
        </pc:sldLayoutChg>
      </pc:sldMasterChg>
      <pc:sldMasterChg chg="del replId delSldLayout modSldLayout">
        <pc:chgData name="WEYANT Frédéric" userId="b9322ece-c8b9-459b-998b-2ca505f4575e" providerId="ADAL" clId="{2645B961-C71C-4944-AC29-E221C2B3E347}" dt="2024-09-09T13:30:01.793" v="85" actId="47"/>
        <pc:sldMasterMkLst>
          <pc:docMk/>
          <pc:sldMasterMk cId="3663457422" sldId="2147483662"/>
        </pc:sldMasterMkLst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3153989595" sldId="2147483649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4217156453" sldId="2147483651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3422974097" sldId="2147483652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2625952908" sldId="2147483653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3170843240" sldId="2147483654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1254819774" sldId="2147483655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3102529530" sldId="2147483656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1780792122" sldId="2147483657"/>
          </pc:sldLayoutMkLst>
        </pc:sldLayoutChg>
        <pc:sldLayoutChg chg="del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562781693" sldId="2147483658"/>
          </pc:sldLayoutMkLst>
        </pc:sldLayoutChg>
        <pc:sldLayoutChg chg="del replId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222108037" sldId="2147483661"/>
          </pc:sldLayoutMkLst>
        </pc:sldLayoutChg>
        <pc:sldLayoutChg chg="del replId">
          <pc:chgData name="WEYANT Frédéric" userId="b9322ece-c8b9-459b-998b-2ca505f4575e" providerId="ADAL" clId="{2645B961-C71C-4944-AC29-E221C2B3E347}" dt="2024-09-09T13:30:01.793" v="85" actId="47"/>
          <pc:sldLayoutMkLst>
            <pc:docMk/>
            <pc:sldMasterMk cId="3663457422" sldId="2147483662"/>
            <pc:sldLayoutMk cId="970876559" sldId="2147483663"/>
          </pc:sldLayoutMkLst>
        </pc:sldLayoutChg>
      </pc:sldMasterChg>
    </pc:docChg>
  </pc:docChgLst>
  <pc:docChgLst>
    <pc:chgData name="WEYANT Frédéric" userId="b9322ece-c8b9-459b-998b-2ca505f4575e" providerId="ADAL" clId="{35A4ED8C-78BB-48FC-8BDD-73230DEDD54B}"/>
    <pc:docChg chg="undo custSel delSld modSld">
      <pc:chgData name="WEYANT Frédéric" userId="b9322ece-c8b9-459b-998b-2ca505f4575e" providerId="ADAL" clId="{35A4ED8C-78BB-48FC-8BDD-73230DEDD54B}" dt="2024-10-04T14:52:06.706" v="56" actId="20577"/>
      <pc:docMkLst>
        <pc:docMk/>
      </pc:docMkLst>
      <pc:sldChg chg="del">
        <pc:chgData name="WEYANT Frédéric" userId="b9322ece-c8b9-459b-998b-2ca505f4575e" providerId="ADAL" clId="{35A4ED8C-78BB-48FC-8BDD-73230DEDD54B}" dt="2024-10-04T14:51:06.792" v="10" actId="47"/>
        <pc:sldMkLst>
          <pc:docMk/>
          <pc:sldMk cId="1130732445" sldId="257"/>
        </pc:sldMkLst>
      </pc:sldChg>
      <pc:sldChg chg="del">
        <pc:chgData name="WEYANT Frédéric" userId="b9322ece-c8b9-459b-998b-2ca505f4575e" providerId="ADAL" clId="{35A4ED8C-78BB-48FC-8BDD-73230DEDD54B}" dt="2024-10-04T14:50:25.543" v="0" actId="47"/>
        <pc:sldMkLst>
          <pc:docMk/>
          <pc:sldMk cId="1343814492" sldId="268"/>
        </pc:sldMkLst>
      </pc:sldChg>
      <pc:sldChg chg="del">
        <pc:chgData name="WEYANT Frédéric" userId="b9322ece-c8b9-459b-998b-2ca505f4575e" providerId="ADAL" clId="{35A4ED8C-78BB-48FC-8BDD-73230DEDD54B}" dt="2024-10-04T14:50:31.515" v="1" actId="47"/>
        <pc:sldMkLst>
          <pc:docMk/>
          <pc:sldMk cId="471225069" sldId="270"/>
        </pc:sldMkLst>
      </pc:sldChg>
      <pc:sldChg chg="del">
        <pc:chgData name="WEYANT Frédéric" userId="b9322ece-c8b9-459b-998b-2ca505f4575e" providerId="ADAL" clId="{35A4ED8C-78BB-48FC-8BDD-73230DEDD54B}" dt="2024-10-04T14:50:40.450" v="4" actId="47"/>
        <pc:sldMkLst>
          <pc:docMk/>
          <pc:sldMk cId="1737432480" sldId="271"/>
        </pc:sldMkLst>
      </pc:sldChg>
      <pc:sldChg chg="del">
        <pc:chgData name="WEYANT Frédéric" userId="b9322ece-c8b9-459b-998b-2ca505f4575e" providerId="ADAL" clId="{35A4ED8C-78BB-48FC-8BDD-73230DEDD54B}" dt="2024-10-04T14:50:45.541" v="6" actId="47"/>
        <pc:sldMkLst>
          <pc:docMk/>
          <pc:sldMk cId="1503209866" sldId="272"/>
        </pc:sldMkLst>
      </pc:sldChg>
      <pc:sldChg chg="del">
        <pc:chgData name="WEYANT Frédéric" userId="b9322ece-c8b9-459b-998b-2ca505f4575e" providerId="ADAL" clId="{35A4ED8C-78BB-48FC-8BDD-73230DEDD54B}" dt="2024-10-04T14:50:57.351" v="9" actId="47"/>
        <pc:sldMkLst>
          <pc:docMk/>
          <pc:sldMk cId="3964866150" sldId="273"/>
        </pc:sldMkLst>
      </pc:sldChg>
      <pc:sldChg chg="del">
        <pc:chgData name="WEYANT Frédéric" userId="b9322ece-c8b9-459b-998b-2ca505f4575e" providerId="ADAL" clId="{35A4ED8C-78BB-48FC-8BDD-73230DEDD54B}" dt="2024-10-04T14:50:34.193" v="2" actId="47"/>
        <pc:sldMkLst>
          <pc:docMk/>
          <pc:sldMk cId="3792352687" sldId="274"/>
        </pc:sldMkLst>
      </pc:sldChg>
      <pc:sldChg chg="del">
        <pc:chgData name="WEYANT Frédéric" userId="b9322ece-c8b9-459b-998b-2ca505f4575e" providerId="ADAL" clId="{35A4ED8C-78BB-48FC-8BDD-73230DEDD54B}" dt="2024-10-04T14:50:52.368" v="7" actId="47"/>
        <pc:sldMkLst>
          <pc:docMk/>
          <pc:sldMk cId="3821606438" sldId="275"/>
        </pc:sldMkLst>
      </pc:sldChg>
      <pc:sldChg chg="modSp mod">
        <pc:chgData name="WEYANT Frédéric" userId="b9322ece-c8b9-459b-998b-2ca505f4575e" providerId="ADAL" clId="{35A4ED8C-78BB-48FC-8BDD-73230DEDD54B}" dt="2024-10-04T14:52:06.706" v="56" actId="20577"/>
        <pc:sldMkLst>
          <pc:docMk/>
          <pc:sldMk cId="3831149606" sldId="276"/>
        </pc:sldMkLst>
        <pc:spChg chg="mod">
          <ac:chgData name="WEYANT Frédéric" userId="b9322ece-c8b9-459b-998b-2ca505f4575e" providerId="ADAL" clId="{35A4ED8C-78BB-48FC-8BDD-73230DEDD54B}" dt="2024-10-04T14:52:06.706" v="56" actId="20577"/>
          <ac:spMkLst>
            <pc:docMk/>
            <pc:sldMk cId="3831149606" sldId="276"/>
            <ac:spMk id="13" creationId="{EFE791D8-F60B-C308-F7D4-F4D53E9B9623}"/>
          </ac:spMkLst>
        </pc:spChg>
      </pc:sldChg>
      <pc:sldChg chg="del">
        <pc:chgData name="WEYANT Frédéric" userId="b9322ece-c8b9-459b-998b-2ca505f4575e" providerId="ADAL" clId="{35A4ED8C-78BB-48FC-8BDD-73230DEDD54B}" dt="2024-10-04T14:50:37.439" v="3" actId="47"/>
        <pc:sldMkLst>
          <pc:docMk/>
          <pc:sldMk cId="3188343859" sldId="280"/>
        </pc:sldMkLst>
      </pc:sldChg>
      <pc:sldChg chg="del">
        <pc:chgData name="WEYANT Frédéric" userId="b9322ece-c8b9-459b-998b-2ca505f4575e" providerId="ADAL" clId="{35A4ED8C-78BB-48FC-8BDD-73230DEDD54B}" dt="2024-10-04T14:50:56.209" v="8" actId="47"/>
        <pc:sldMkLst>
          <pc:docMk/>
          <pc:sldMk cId="1851846016" sldId="281"/>
        </pc:sldMkLst>
      </pc:sldChg>
      <pc:sldChg chg="del">
        <pc:chgData name="WEYANT Frédéric" userId="b9322ece-c8b9-459b-998b-2ca505f4575e" providerId="ADAL" clId="{35A4ED8C-78BB-48FC-8BDD-73230DEDD54B}" dt="2024-10-04T14:50:43.408" v="5" actId="47"/>
        <pc:sldMkLst>
          <pc:docMk/>
          <pc:sldMk cId="28495743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5DAB1-8588-423B-BBFE-797965B5A398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A2CB-8881-4C1D-B770-243895D205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6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FA2CB-8881-4C1D-B770-243895D205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8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FA2CB-8881-4C1D-B770-243895D205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17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2725" tIns="92725" rIns="92725" bIns="927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2725" tIns="92725" rIns="92725" bIns="92725" anchor="t" anchorCtr="0">
            <a:norm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2725" tIns="92725" rIns="92725" bIns="927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4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E79347-E887-4250-8031-1D01BFB1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510AE6-A0BD-80AE-57D6-6C502F71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652927-78F6-8452-A929-5F875838A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48250-8903-4B76-8078-288716447240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CD5AA-0E12-3D55-3D10-9378EAC4D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CAFDE-ED17-41C1-41FE-7650246CF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F06C6-5A39-439C-B882-FA097C37E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23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5B9C9750-60F6-A1C3-11D3-1FCDF4C422E2}"/>
              </a:ext>
            </a:extLst>
          </p:cNvPr>
          <p:cNvSpPr/>
          <p:nvPr/>
        </p:nvSpPr>
        <p:spPr>
          <a:xfrm>
            <a:off x="-29653" y="5024284"/>
            <a:ext cx="6332130" cy="1858297"/>
          </a:xfrm>
          <a:custGeom>
            <a:avLst/>
            <a:gdLst>
              <a:gd name="connsiteX0" fmla="*/ 19821 w 6332130"/>
              <a:gd name="connsiteY0" fmla="*/ 245806 h 1858297"/>
              <a:gd name="connsiteX1" fmla="*/ 1553653 w 6332130"/>
              <a:gd name="connsiteY1" fmla="*/ 0 h 1858297"/>
              <a:gd name="connsiteX2" fmla="*/ 2625369 w 6332130"/>
              <a:gd name="connsiteY2" fmla="*/ 462116 h 1858297"/>
              <a:gd name="connsiteX3" fmla="*/ 4080543 w 6332130"/>
              <a:gd name="connsiteY3" fmla="*/ 98322 h 1858297"/>
              <a:gd name="connsiteX4" fmla="*/ 5899511 w 6332130"/>
              <a:gd name="connsiteY4" fmla="*/ 540774 h 1858297"/>
              <a:gd name="connsiteX5" fmla="*/ 6332130 w 6332130"/>
              <a:gd name="connsiteY5" fmla="*/ 1179871 h 1858297"/>
              <a:gd name="connsiteX6" fmla="*/ 6066659 w 6332130"/>
              <a:gd name="connsiteY6" fmla="*/ 1858297 h 1858297"/>
              <a:gd name="connsiteX7" fmla="*/ 49318 w 6332130"/>
              <a:gd name="connsiteY7" fmla="*/ 1848464 h 1858297"/>
              <a:gd name="connsiteX8" fmla="*/ 9988 w 6332130"/>
              <a:gd name="connsiteY8" fmla="*/ 530942 h 1858297"/>
              <a:gd name="connsiteX9" fmla="*/ 156 w 6332130"/>
              <a:gd name="connsiteY9" fmla="*/ 412955 h 1858297"/>
              <a:gd name="connsiteX10" fmla="*/ 19821 w 6332130"/>
              <a:gd name="connsiteY10" fmla="*/ 245806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130" h="1858297">
                <a:moveTo>
                  <a:pt x="19821" y="245806"/>
                </a:moveTo>
                <a:lnTo>
                  <a:pt x="1553653" y="0"/>
                </a:lnTo>
                <a:lnTo>
                  <a:pt x="2625369" y="462116"/>
                </a:lnTo>
                <a:lnTo>
                  <a:pt x="4080543" y="98322"/>
                </a:lnTo>
                <a:lnTo>
                  <a:pt x="5899511" y="540774"/>
                </a:lnTo>
                <a:lnTo>
                  <a:pt x="6332130" y="1179871"/>
                </a:lnTo>
                <a:lnTo>
                  <a:pt x="6066659" y="1858297"/>
                </a:lnTo>
                <a:lnTo>
                  <a:pt x="49318" y="1848464"/>
                </a:lnTo>
                <a:cubicBezTo>
                  <a:pt x="36208" y="1409290"/>
                  <a:pt x="25026" y="970054"/>
                  <a:pt x="9988" y="530942"/>
                </a:cubicBezTo>
                <a:cubicBezTo>
                  <a:pt x="8637" y="491500"/>
                  <a:pt x="-1361" y="452391"/>
                  <a:pt x="156" y="412955"/>
                </a:cubicBezTo>
                <a:cubicBezTo>
                  <a:pt x="6177" y="256415"/>
                  <a:pt x="-11523" y="243959"/>
                  <a:pt x="19821" y="245806"/>
                </a:cubicBezTo>
                <a:close/>
              </a:path>
            </a:pathLst>
          </a:custGeom>
          <a:solidFill>
            <a:srgbClr val="214591"/>
          </a:solidFill>
          <a:ln>
            <a:solidFill>
              <a:srgbClr val="2145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7361B378-5C4B-CBA9-2D8B-4A880A74150A}"/>
              </a:ext>
            </a:extLst>
          </p:cNvPr>
          <p:cNvSpPr/>
          <p:nvPr/>
        </p:nvSpPr>
        <p:spPr>
          <a:xfrm>
            <a:off x="6007510" y="4522839"/>
            <a:ext cx="6194322" cy="2340077"/>
          </a:xfrm>
          <a:custGeom>
            <a:avLst/>
            <a:gdLst>
              <a:gd name="connsiteX0" fmla="*/ 6194322 w 6194322"/>
              <a:gd name="connsiteY0" fmla="*/ 452284 h 2340077"/>
              <a:gd name="connsiteX1" fmla="*/ 4237703 w 6194322"/>
              <a:gd name="connsiteY1" fmla="*/ 0 h 2340077"/>
              <a:gd name="connsiteX2" fmla="*/ 3834580 w 6194322"/>
              <a:gd name="connsiteY2" fmla="*/ 304800 h 2340077"/>
              <a:gd name="connsiteX3" fmla="*/ 3431458 w 6194322"/>
              <a:gd name="connsiteY3" fmla="*/ 530942 h 2340077"/>
              <a:gd name="connsiteX4" fmla="*/ 3382296 w 6194322"/>
              <a:gd name="connsiteY4" fmla="*/ 560438 h 2340077"/>
              <a:gd name="connsiteX5" fmla="*/ 3342967 w 6194322"/>
              <a:gd name="connsiteY5" fmla="*/ 609600 h 2340077"/>
              <a:gd name="connsiteX6" fmla="*/ 3342967 w 6194322"/>
              <a:gd name="connsiteY6" fmla="*/ 609600 h 2340077"/>
              <a:gd name="connsiteX7" fmla="*/ 2379406 w 6194322"/>
              <a:gd name="connsiteY7" fmla="*/ 1681316 h 2340077"/>
              <a:gd name="connsiteX8" fmla="*/ 1012722 w 6194322"/>
              <a:gd name="connsiteY8" fmla="*/ 1012722 h 2340077"/>
              <a:gd name="connsiteX9" fmla="*/ 353961 w 6194322"/>
              <a:gd name="connsiteY9" fmla="*/ 1612490 h 2340077"/>
              <a:gd name="connsiteX10" fmla="*/ 235974 w 6194322"/>
              <a:gd name="connsiteY10" fmla="*/ 1730477 h 2340077"/>
              <a:gd name="connsiteX11" fmla="*/ 147484 w 6194322"/>
              <a:gd name="connsiteY11" fmla="*/ 1809135 h 2340077"/>
              <a:gd name="connsiteX12" fmla="*/ 117987 w 6194322"/>
              <a:gd name="connsiteY12" fmla="*/ 1828800 h 2340077"/>
              <a:gd name="connsiteX13" fmla="*/ 88490 w 6194322"/>
              <a:gd name="connsiteY13" fmla="*/ 1868129 h 2340077"/>
              <a:gd name="connsiteX14" fmla="*/ 68825 w 6194322"/>
              <a:gd name="connsiteY14" fmla="*/ 1956619 h 2340077"/>
              <a:gd name="connsiteX15" fmla="*/ 49161 w 6194322"/>
              <a:gd name="connsiteY15" fmla="*/ 2015613 h 2340077"/>
              <a:gd name="connsiteX16" fmla="*/ 0 w 6194322"/>
              <a:gd name="connsiteY16" fmla="*/ 2192593 h 2340077"/>
              <a:gd name="connsiteX17" fmla="*/ 9832 w 6194322"/>
              <a:gd name="connsiteY17" fmla="*/ 2300748 h 2340077"/>
              <a:gd name="connsiteX18" fmla="*/ 39329 w 6194322"/>
              <a:gd name="connsiteY18" fmla="*/ 2340077 h 2340077"/>
              <a:gd name="connsiteX19" fmla="*/ 39329 w 6194322"/>
              <a:gd name="connsiteY19" fmla="*/ 2340077 h 2340077"/>
              <a:gd name="connsiteX20" fmla="*/ 6194322 w 6194322"/>
              <a:gd name="connsiteY20" fmla="*/ 2340077 h 2340077"/>
              <a:gd name="connsiteX21" fmla="*/ 6194322 w 6194322"/>
              <a:gd name="connsiteY21" fmla="*/ 452284 h 23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94322" h="2340077">
                <a:moveTo>
                  <a:pt x="6194322" y="452284"/>
                </a:moveTo>
                <a:lnTo>
                  <a:pt x="4237703" y="0"/>
                </a:lnTo>
                <a:cubicBezTo>
                  <a:pt x="4103329" y="101600"/>
                  <a:pt x="3975273" y="212148"/>
                  <a:pt x="3834580" y="304800"/>
                </a:cubicBezTo>
                <a:cubicBezTo>
                  <a:pt x="3705902" y="389539"/>
                  <a:pt x="3565589" y="455129"/>
                  <a:pt x="3431458" y="530942"/>
                </a:cubicBezTo>
                <a:cubicBezTo>
                  <a:pt x="3414821" y="540345"/>
                  <a:pt x="3382296" y="560438"/>
                  <a:pt x="3382296" y="560438"/>
                </a:cubicBezTo>
                <a:cubicBezTo>
                  <a:pt x="3357490" y="597648"/>
                  <a:pt x="3370988" y="581579"/>
                  <a:pt x="3342967" y="609600"/>
                </a:cubicBezTo>
                <a:lnTo>
                  <a:pt x="3342967" y="609600"/>
                </a:lnTo>
                <a:lnTo>
                  <a:pt x="2379406" y="1681316"/>
                </a:lnTo>
                <a:lnTo>
                  <a:pt x="1012722" y="1012722"/>
                </a:lnTo>
                <a:cubicBezTo>
                  <a:pt x="793135" y="1212645"/>
                  <a:pt x="563946" y="1402505"/>
                  <a:pt x="353961" y="1612490"/>
                </a:cubicBezTo>
                <a:cubicBezTo>
                  <a:pt x="314632" y="1651819"/>
                  <a:pt x="276250" y="1692119"/>
                  <a:pt x="235974" y="1730477"/>
                </a:cubicBezTo>
                <a:cubicBezTo>
                  <a:pt x="207396" y="1757694"/>
                  <a:pt x="177802" y="1783870"/>
                  <a:pt x="147484" y="1809135"/>
                </a:cubicBezTo>
                <a:cubicBezTo>
                  <a:pt x="138406" y="1816700"/>
                  <a:pt x="126343" y="1820444"/>
                  <a:pt x="117987" y="1828800"/>
                </a:cubicBezTo>
                <a:cubicBezTo>
                  <a:pt x="106400" y="1840387"/>
                  <a:pt x="98322" y="1855019"/>
                  <a:pt x="88490" y="1868129"/>
                </a:cubicBezTo>
                <a:cubicBezTo>
                  <a:pt x="81935" y="1897626"/>
                  <a:pt x="76611" y="1927423"/>
                  <a:pt x="68825" y="1956619"/>
                </a:cubicBezTo>
                <a:cubicBezTo>
                  <a:pt x="63484" y="1976647"/>
                  <a:pt x="55117" y="1995759"/>
                  <a:pt x="49161" y="2015613"/>
                </a:cubicBezTo>
                <a:cubicBezTo>
                  <a:pt x="16876" y="2123230"/>
                  <a:pt x="18359" y="2119153"/>
                  <a:pt x="0" y="2192593"/>
                </a:cubicBezTo>
                <a:cubicBezTo>
                  <a:pt x="3277" y="2228645"/>
                  <a:pt x="505" y="2265770"/>
                  <a:pt x="9832" y="2300748"/>
                </a:cubicBezTo>
                <a:cubicBezTo>
                  <a:pt x="14054" y="2316582"/>
                  <a:pt x="39329" y="2340077"/>
                  <a:pt x="39329" y="2340077"/>
                </a:cubicBezTo>
                <a:lnTo>
                  <a:pt x="39329" y="2340077"/>
                </a:lnTo>
                <a:lnTo>
                  <a:pt x="6194322" y="2340077"/>
                </a:lnTo>
                <a:lnTo>
                  <a:pt x="6194322" y="452284"/>
                </a:lnTo>
                <a:close/>
              </a:path>
            </a:pathLst>
          </a:custGeom>
          <a:solidFill>
            <a:srgbClr val="EAA900"/>
          </a:solidFill>
          <a:ln>
            <a:solidFill>
              <a:srgbClr val="EA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1BAB893-B4EB-13A9-167B-0AE7F71B9BE1}"/>
              </a:ext>
            </a:extLst>
          </p:cNvPr>
          <p:cNvSpPr/>
          <p:nvPr/>
        </p:nvSpPr>
        <p:spPr>
          <a:xfrm>
            <a:off x="2576052" y="1425677"/>
            <a:ext cx="9625780" cy="3146323"/>
          </a:xfrm>
          <a:custGeom>
            <a:avLst/>
            <a:gdLst>
              <a:gd name="connsiteX0" fmla="*/ 639096 w 9625780"/>
              <a:gd name="connsiteY0" fmla="*/ 629265 h 3146323"/>
              <a:gd name="connsiteX1" fmla="*/ 0 w 9625780"/>
              <a:gd name="connsiteY1" fmla="*/ 1917291 h 3146323"/>
              <a:gd name="connsiteX2" fmla="*/ 884903 w 9625780"/>
              <a:gd name="connsiteY2" fmla="*/ 2251588 h 3146323"/>
              <a:gd name="connsiteX3" fmla="*/ 383458 w 9625780"/>
              <a:gd name="connsiteY3" fmla="*/ 2625213 h 3146323"/>
              <a:gd name="connsiteX4" fmla="*/ 1740309 w 9625780"/>
              <a:gd name="connsiteY4" fmla="*/ 3077497 h 3146323"/>
              <a:gd name="connsiteX5" fmla="*/ 3067664 w 9625780"/>
              <a:gd name="connsiteY5" fmla="*/ 1966452 h 3146323"/>
              <a:gd name="connsiteX6" fmla="*/ 4522838 w 9625780"/>
              <a:gd name="connsiteY6" fmla="*/ 2684207 h 3146323"/>
              <a:gd name="connsiteX7" fmla="*/ 5161935 w 9625780"/>
              <a:gd name="connsiteY7" fmla="*/ 2015613 h 3146323"/>
              <a:gd name="connsiteX8" fmla="*/ 5909187 w 9625780"/>
              <a:gd name="connsiteY8" fmla="*/ 2458065 h 3146323"/>
              <a:gd name="connsiteX9" fmla="*/ 5909187 w 9625780"/>
              <a:gd name="connsiteY9" fmla="*/ 3146323 h 3146323"/>
              <a:gd name="connsiteX10" fmla="*/ 8475406 w 9625780"/>
              <a:gd name="connsiteY10" fmla="*/ 2143433 h 3146323"/>
              <a:gd name="connsiteX11" fmla="*/ 9625780 w 9625780"/>
              <a:gd name="connsiteY11" fmla="*/ 2300749 h 3146323"/>
              <a:gd name="connsiteX12" fmla="*/ 9625780 w 9625780"/>
              <a:gd name="connsiteY12" fmla="*/ 668594 h 3146323"/>
              <a:gd name="connsiteX13" fmla="*/ 6518787 w 9625780"/>
              <a:gd name="connsiteY13" fmla="*/ 1052052 h 3146323"/>
              <a:gd name="connsiteX14" fmla="*/ 5447071 w 9625780"/>
              <a:gd name="connsiteY14" fmla="*/ 0 h 3146323"/>
              <a:gd name="connsiteX15" fmla="*/ 3274142 w 9625780"/>
              <a:gd name="connsiteY15" fmla="*/ 49162 h 3146323"/>
              <a:gd name="connsiteX16" fmla="*/ 1769806 w 9625780"/>
              <a:gd name="connsiteY16" fmla="*/ 786581 h 3146323"/>
              <a:gd name="connsiteX17" fmla="*/ 639096 w 9625780"/>
              <a:gd name="connsiteY17" fmla="*/ 629265 h 314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25780" h="3146323">
                <a:moveTo>
                  <a:pt x="639096" y="629265"/>
                </a:moveTo>
                <a:lnTo>
                  <a:pt x="0" y="1917291"/>
                </a:lnTo>
                <a:lnTo>
                  <a:pt x="884903" y="2251588"/>
                </a:lnTo>
                <a:lnTo>
                  <a:pt x="383458" y="2625213"/>
                </a:lnTo>
                <a:lnTo>
                  <a:pt x="1740309" y="3077497"/>
                </a:lnTo>
                <a:lnTo>
                  <a:pt x="3067664" y="1966452"/>
                </a:lnTo>
                <a:lnTo>
                  <a:pt x="4522838" y="2684207"/>
                </a:lnTo>
                <a:lnTo>
                  <a:pt x="5161935" y="2015613"/>
                </a:lnTo>
                <a:lnTo>
                  <a:pt x="5909187" y="2458065"/>
                </a:lnTo>
                <a:lnTo>
                  <a:pt x="5909187" y="3146323"/>
                </a:lnTo>
                <a:lnTo>
                  <a:pt x="8475406" y="2143433"/>
                </a:lnTo>
                <a:lnTo>
                  <a:pt x="9625780" y="2300749"/>
                </a:lnTo>
                <a:lnTo>
                  <a:pt x="9625780" y="668594"/>
                </a:lnTo>
                <a:lnTo>
                  <a:pt x="6518787" y="1052052"/>
                </a:lnTo>
                <a:lnTo>
                  <a:pt x="5447071" y="0"/>
                </a:lnTo>
                <a:lnTo>
                  <a:pt x="3274142" y="49162"/>
                </a:lnTo>
                <a:lnTo>
                  <a:pt x="1769806" y="786581"/>
                </a:lnTo>
                <a:lnTo>
                  <a:pt x="639096" y="629265"/>
                </a:lnTo>
                <a:close/>
              </a:path>
            </a:pathLst>
          </a:custGeom>
          <a:solidFill>
            <a:srgbClr val="F8EFE0"/>
          </a:solidFill>
          <a:ln>
            <a:solidFill>
              <a:srgbClr val="F8EF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03026BDA-3274-B95C-6627-0A641DBED108}"/>
              </a:ext>
            </a:extLst>
          </p:cNvPr>
          <p:cNvSpPr/>
          <p:nvPr/>
        </p:nvSpPr>
        <p:spPr>
          <a:xfrm>
            <a:off x="4965290" y="-9832"/>
            <a:ext cx="7236542" cy="2467897"/>
          </a:xfrm>
          <a:custGeom>
            <a:avLst/>
            <a:gdLst>
              <a:gd name="connsiteX0" fmla="*/ 0 w 7236542"/>
              <a:gd name="connsiteY0" fmla="*/ 9832 h 2467897"/>
              <a:gd name="connsiteX1" fmla="*/ 1189704 w 7236542"/>
              <a:gd name="connsiteY1" fmla="*/ 0 h 2467897"/>
              <a:gd name="connsiteX2" fmla="*/ 1789471 w 7236542"/>
              <a:gd name="connsiteY2" fmla="*/ 432619 h 2467897"/>
              <a:gd name="connsiteX3" fmla="*/ 3431458 w 7236542"/>
              <a:gd name="connsiteY3" fmla="*/ 825909 h 2467897"/>
              <a:gd name="connsiteX4" fmla="*/ 3490452 w 7236542"/>
              <a:gd name="connsiteY4" fmla="*/ 1101213 h 2467897"/>
              <a:gd name="connsiteX5" fmla="*/ 4149213 w 7236542"/>
              <a:gd name="connsiteY5" fmla="*/ 1406013 h 2467897"/>
              <a:gd name="connsiteX6" fmla="*/ 5751871 w 7236542"/>
              <a:gd name="connsiteY6" fmla="*/ 943897 h 2467897"/>
              <a:gd name="connsiteX7" fmla="*/ 6872749 w 7236542"/>
              <a:gd name="connsiteY7" fmla="*/ 1396180 h 2467897"/>
              <a:gd name="connsiteX8" fmla="*/ 7236542 w 7236542"/>
              <a:gd name="connsiteY8" fmla="*/ 1858297 h 2467897"/>
              <a:gd name="connsiteX9" fmla="*/ 7226710 w 7236542"/>
              <a:gd name="connsiteY9" fmla="*/ 2074606 h 2467897"/>
              <a:gd name="connsiteX10" fmla="*/ 4139381 w 7236542"/>
              <a:gd name="connsiteY10" fmla="*/ 2467897 h 2467897"/>
              <a:gd name="connsiteX11" fmla="*/ 3048000 w 7236542"/>
              <a:gd name="connsiteY11" fmla="*/ 1435509 h 2467897"/>
              <a:gd name="connsiteX12" fmla="*/ 904568 w 7236542"/>
              <a:gd name="connsiteY12" fmla="*/ 1494503 h 2467897"/>
              <a:gd name="connsiteX13" fmla="*/ 0 w 7236542"/>
              <a:gd name="connsiteY13" fmla="*/ 9832 h 24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6542" h="2467897">
                <a:moveTo>
                  <a:pt x="0" y="9832"/>
                </a:moveTo>
                <a:lnTo>
                  <a:pt x="1189704" y="0"/>
                </a:lnTo>
                <a:lnTo>
                  <a:pt x="1789471" y="432619"/>
                </a:lnTo>
                <a:lnTo>
                  <a:pt x="3431458" y="825909"/>
                </a:lnTo>
                <a:lnTo>
                  <a:pt x="3490452" y="1101213"/>
                </a:lnTo>
                <a:lnTo>
                  <a:pt x="4149213" y="1406013"/>
                </a:lnTo>
                <a:lnTo>
                  <a:pt x="5751871" y="943897"/>
                </a:lnTo>
                <a:lnTo>
                  <a:pt x="6872749" y="1396180"/>
                </a:lnTo>
                <a:lnTo>
                  <a:pt x="7236542" y="1858297"/>
                </a:lnTo>
                <a:lnTo>
                  <a:pt x="7226710" y="2074606"/>
                </a:lnTo>
                <a:lnTo>
                  <a:pt x="4139381" y="2467897"/>
                </a:lnTo>
                <a:lnTo>
                  <a:pt x="3048000" y="1435509"/>
                </a:lnTo>
                <a:lnTo>
                  <a:pt x="904568" y="1494503"/>
                </a:lnTo>
                <a:lnTo>
                  <a:pt x="0" y="9832"/>
                </a:lnTo>
                <a:close/>
              </a:path>
            </a:pathLst>
          </a:custGeom>
          <a:solidFill>
            <a:srgbClr val="214591"/>
          </a:solidFill>
          <a:ln>
            <a:solidFill>
              <a:srgbClr val="2145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67C71054-2891-A123-86D7-96FCAD0E3C4D}"/>
              </a:ext>
            </a:extLst>
          </p:cNvPr>
          <p:cNvSpPr/>
          <p:nvPr/>
        </p:nvSpPr>
        <p:spPr>
          <a:xfrm>
            <a:off x="-19665" y="-9832"/>
            <a:ext cx="5889523" cy="2222090"/>
          </a:xfrm>
          <a:custGeom>
            <a:avLst/>
            <a:gdLst>
              <a:gd name="connsiteX0" fmla="*/ 0 w 5889523"/>
              <a:gd name="connsiteY0" fmla="*/ 9832 h 2222090"/>
              <a:gd name="connsiteX1" fmla="*/ 0 w 5889523"/>
              <a:gd name="connsiteY1" fmla="*/ 1661651 h 2222090"/>
              <a:gd name="connsiteX2" fmla="*/ 1022555 w 5889523"/>
              <a:gd name="connsiteY2" fmla="*/ 2045109 h 2222090"/>
              <a:gd name="connsiteX3" fmla="*/ 1907459 w 5889523"/>
              <a:gd name="connsiteY3" fmla="*/ 1494503 h 2222090"/>
              <a:gd name="connsiteX4" fmla="*/ 2615381 w 5889523"/>
              <a:gd name="connsiteY4" fmla="*/ 2064774 h 2222090"/>
              <a:gd name="connsiteX5" fmla="*/ 3215149 w 5889523"/>
              <a:gd name="connsiteY5" fmla="*/ 2054942 h 2222090"/>
              <a:gd name="connsiteX6" fmla="*/ 4385188 w 5889523"/>
              <a:gd name="connsiteY6" fmla="*/ 2222090 h 2222090"/>
              <a:gd name="connsiteX7" fmla="*/ 5889523 w 5889523"/>
              <a:gd name="connsiteY7" fmla="*/ 1504335 h 2222090"/>
              <a:gd name="connsiteX8" fmla="*/ 4955459 w 5889523"/>
              <a:gd name="connsiteY8" fmla="*/ 0 h 2222090"/>
              <a:gd name="connsiteX9" fmla="*/ 0 w 5889523"/>
              <a:gd name="connsiteY9" fmla="*/ 9832 h 222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89523" h="2222090">
                <a:moveTo>
                  <a:pt x="0" y="9832"/>
                </a:moveTo>
                <a:lnTo>
                  <a:pt x="0" y="1661651"/>
                </a:lnTo>
                <a:lnTo>
                  <a:pt x="1022555" y="2045109"/>
                </a:lnTo>
                <a:lnTo>
                  <a:pt x="1907459" y="1494503"/>
                </a:lnTo>
                <a:lnTo>
                  <a:pt x="2615381" y="2064774"/>
                </a:lnTo>
                <a:lnTo>
                  <a:pt x="3215149" y="2054942"/>
                </a:lnTo>
                <a:lnTo>
                  <a:pt x="4385188" y="2222090"/>
                </a:lnTo>
                <a:lnTo>
                  <a:pt x="5889523" y="1504335"/>
                </a:lnTo>
                <a:lnTo>
                  <a:pt x="4955459" y="0"/>
                </a:lnTo>
                <a:lnTo>
                  <a:pt x="0" y="9832"/>
                </a:lnTo>
                <a:close/>
              </a:path>
            </a:pathLst>
          </a:custGeom>
          <a:solidFill>
            <a:srgbClr val="EAA900"/>
          </a:solidFill>
          <a:ln>
            <a:solidFill>
              <a:srgbClr val="EAA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42659FD-7E47-6DEE-AA1C-769CCCDEC7FB}"/>
              </a:ext>
            </a:extLst>
          </p:cNvPr>
          <p:cNvGrpSpPr/>
          <p:nvPr/>
        </p:nvGrpSpPr>
        <p:grpSpPr>
          <a:xfrm>
            <a:off x="215130" y="147529"/>
            <a:ext cx="2709966" cy="3100409"/>
            <a:chOff x="979082" y="821431"/>
            <a:chExt cx="2208947" cy="2629482"/>
          </a:xfrm>
        </p:grpSpPr>
        <p:pic>
          <p:nvPicPr>
            <p:cNvPr id="4" name="Google Shape;82;p17">
              <a:extLst>
                <a:ext uri="{FF2B5EF4-FFF2-40B4-BE49-F238E27FC236}">
                  <a16:creationId xmlns:a16="http://schemas.microsoft.com/office/drawing/2014/main" id="{ACE7E109-5D86-EDC5-B6AD-5DD6ED1B1D5F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531" t="16303" r="18500" b="18036"/>
            <a:stretch/>
          </p:blipFill>
          <p:spPr>
            <a:xfrm>
              <a:off x="979082" y="821431"/>
              <a:ext cx="2208947" cy="2190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9E6642B-0EC6-3545-4460-D18B50B54C2B}"/>
                </a:ext>
              </a:extLst>
            </p:cNvPr>
            <p:cNvSpPr txBox="1"/>
            <p:nvPr/>
          </p:nvSpPr>
          <p:spPr>
            <a:xfrm>
              <a:off x="979082" y="3012332"/>
              <a:ext cx="220894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2D134B"/>
                  </a:solidFill>
                  <a:latin typeface="Montserrat ExtraBold" panose="00000900000000000000" pitchFamily="2" charset="0"/>
                </a:rPr>
                <a:t>Metz 2024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08D3122-B06C-B23B-7ACF-2505697F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32" y="5892808"/>
            <a:ext cx="5519168" cy="8993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DE78AE-31BF-AADB-E70E-E42AE59EC531}"/>
              </a:ext>
            </a:extLst>
          </p:cNvPr>
          <p:cNvSpPr txBox="1"/>
          <p:nvPr/>
        </p:nvSpPr>
        <p:spPr>
          <a:xfrm>
            <a:off x="8668573" y="156159"/>
            <a:ext cx="367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D134B"/>
                </a:solidFill>
                <a:latin typeface="Montserrat ExtraBold" panose="00000900000000000000" pitchFamily="2" charset="0"/>
              </a:rPr>
              <a:t>3 octobre 2024</a:t>
            </a:r>
          </a:p>
        </p:txBody>
      </p:sp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14DF1A1A-B663-34F3-74C0-46D38178AD99}"/>
              </a:ext>
            </a:extLst>
          </p:cNvPr>
          <p:cNvSpPr txBox="1"/>
          <p:nvPr/>
        </p:nvSpPr>
        <p:spPr>
          <a:xfrm>
            <a:off x="2576052" y="2814639"/>
            <a:ext cx="9058900" cy="2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fr" sz="8000" kern="0" dirty="0">
                <a:solidFill>
                  <a:srgbClr val="2D13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</a:t>
            </a:r>
          </a:p>
          <a:p>
            <a:pPr algn="ctr">
              <a:buClr>
                <a:srgbClr val="000000"/>
              </a:buClr>
            </a:pPr>
            <a:r>
              <a:rPr lang="fr-FR" sz="24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DISCOURS ACCUEIL</a:t>
            </a:r>
            <a:endParaRPr lang="fr-FR" sz="8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8000" kern="0" dirty="0">
              <a:solidFill>
                <a:srgbClr val="2D13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606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765C69-C288-DCDE-8EA0-0FE9067C3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sp>
        <p:nvSpPr>
          <p:cNvPr id="4" name="Google Shape;245;p28">
            <a:extLst>
              <a:ext uri="{FF2B5EF4-FFF2-40B4-BE49-F238E27FC236}">
                <a16:creationId xmlns:a16="http://schemas.microsoft.com/office/drawing/2014/main" id="{D7CA55D8-D459-A104-BA69-7B15F53F54D7}"/>
              </a:ext>
            </a:extLst>
          </p:cNvPr>
          <p:cNvSpPr txBox="1"/>
          <p:nvPr/>
        </p:nvSpPr>
        <p:spPr>
          <a:xfrm>
            <a:off x="2654709" y="1917290"/>
            <a:ext cx="9330813" cy="433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40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CONCLUSION DE LA JOURNEE</a:t>
            </a:r>
            <a:endParaRPr sz="4000" kern="0" dirty="0">
              <a:solidFill>
                <a:srgbClr val="181A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JACQUELINE SCHNEIDER, Adjointe au Maire de Metz, chargée de l’inclusion numérique, de l’emploi et l’insertion professionnelle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" sz="1400" kern="0" dirty="0">
              <a:solidFill>
                <a:srgbClr val="FFFFFF"/>
              </a:solidFill>
              <a:highlight>
                <a:srgbClr val="EAA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" sz="1400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ea typeface="Montserrat"/>
                <a:cs typeface="Montserrat"/>
                <a:sym typeface="Montserrat"/>
              </a:rPr>
              <a:t>RESUME DE L’INTERVENTION</a:t>
            </a:r>
            <a:endParaRPr sz="1400" kern="0" dirty="0">
              <a:solidFill>
                <a:srgbClr val="FFFFFF"/>
              </a:solidFill>
              <a:highlight>
                <a:srgbClr val="EAA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br>
              <a:rPr lang="fr" sz="1400" kern="0" dirty="0">
                <a:solidFill>
                  <a:srgbClr val="214591"/>
                </a:solidFill>
                <a:highlight>
                  <a:srgbClr val="FCF072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Vidéo de conclusion : </a:t>
            </a: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 Black"/>
                <a:cs typeface="Montserrat Black"/>
                <a:sym typeface="Montserrat"/>
              </a:rPr>
              <a:t>Le Numérique = Affaire à suivre…</a:t>
            </a: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DD6F17-6ED8-C36C-3131-BEBC710C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129" y="3280100"/>
            <a:ext cx="1003789" cy="1254736"/>
          </a:xfrm>
          <a:prstGeom prst="rect">
            <a:avLst/>
          </a:prstGeom>
        </p:spPr>
      </p:pic>
      <p:pic>
        <p:nvPicPr>
          <p:cNvPr id="3" name="Graphique 2" descr="Clap avec un remplissage uni">
            <a:extLst>
              <a:ext uri="{FF2B5EF4-FFF2-40B4-BE49-F238E27FC236}">
                <a16:creationId xmlns:a16="http://schemas.microsoft.com/office/drawing/2014/main" id="{949F867D-D18E-B03B-20E1-48D707FA8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6452" y="5224883"/>
            <a:ext cx="1225613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9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765C69-C288-DCDE-8EA0-0FE9067C3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1111425" cy="1378067"/>
          </a:xfrm>
          <a:prstGeom prst="rect">
            <a:avLst/>
          </a:prstGeom>
        </p:spPr>
      </p:pic>
      <p:sp>
        <p:nvSpPr>
          <p:cNvPr id="4" name="Google Shape;245;p28">
            <a:extLst>
              <a:ext uri="{FF2B5EF4-FFF2-40B4-BE49-F238E27FC236}">
                <a16:creationId xmlns:a16="http://schemas.microsoft.com/office/drawing/2014/main" id="{D7CA55D8-D459-A104-BA69-7B15F53F54D7}"/>
              </a:ext>
            </a:extLst>
          </p:cNvPr>
          <p:cNvSpPr txBox="1"/>
          <p:nvPr/>
        </p:nvSpPr>
        <p:spPr>
          <a:xfrm>
            <a:off x="0" y="2524430"/>
            <a:ext cx="12044516" cy="129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4800" kern="0" dirty="0">
                <a:solidFill>
                  <a:srgbClr val="EAA9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Merci à l’ensemble des partenaires</a:t>
            </a:r>
            <a:endParaRPr sz="4800" kern="0" dirty="0">
              <a:solidFill>
                <a:srgbClr val="EAA9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F3294C-CEB0-3C9F-A6A7-5F44CDA0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978"/>
            <a:ext cx="12192000" cy="21150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291C43-67CE-782E-0239-D5FEAA1A4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367" y="422080"/>
            <a:ext cx="1709117" cy="6738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3479A1-86AE-4CFF-44EE-6FB90886B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619" y="422080"/>
            <a:ext cx="2611500" cy="7452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6CF673-1A23-445A-E7B3-BD5360D5E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310" y="444773"/>
            <a:ext cx="2015637" cy="7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BAB869FD-F57F-7019-2386-9C5EFB7495E0}"/>
              </a:ext>
            </a:extLst>
          </p:cNvPr>
          <p:cNvSpPr txBox="1"/>
          <p:nvPr/>
        </p:nvSpPr>
        <p:spPr>
          <a:xfrm>
            <a:off x="3387951" y="551775"/>
            <a:ext cx="8223946" cy="620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181A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INTRODUCTION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181A31"/>
              </a:solidFill>
              <a:effectLst/>
              <a:uLnTx/>
              <a:uFillTx/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Jacqueline SCHNEIDER, Adjointe au Maire de Metz, chargée de l’inclusion numérique, de l’emploi et l’insertion professionnelle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Stéphanie CHANGARNIER, Conseillère déléguée à la Ville de Metz, en charge de la politique des séniors et de la ville amie des ainés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Léa GISLAIS, Co-directrice du Programme Société Numérique à l’Agence Nationale de Cohésion des Territoires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Jean-Baptiste MANENTI, Responsable des relations avec les élus et les organisations territoriales au Conseil national du numérique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0961AB-F6AD-C699-74D1-65B21F0D4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6C7C5AD-49C4-155D-4293-D1788CB45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3444" y="1592226"/>
            <a:ext cx="867574" cy="10844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6E278E-C251-3B41-912A-4FC83C7E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3444" y="2923140"/>
            <a:ext cx="867574" cy="10844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65D8C2-0499-6EB8-7BCA-BA521C6F9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3444" y="4204755"/>
            <a:ext cx="867574" cy="10610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B1372F-1031-EF36-4BE1-43C0CFA73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821" y="5473475"/>
            <a:ext cx="908197" cy="10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7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BAB869FD-F57F-7019-2386-9C5EFB7495E0}"/>
              </a:ext>
            </a:extLst>
          </p:cNvPr>
          <p:cNvSpPr txBox="1"/>
          <p:nvPr/>
        </p:nvSpPr>
        <p:spPr>
          <a:xfrm>
            <a:off x="1985261" y="1917290"/>
            <a:ext cx="8564752" cy="361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40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ENJEUX ET CONCEPTS DE L’IA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fr-FR" sz="24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THIERRY VERMEEREN, Expert e-santé, fondateur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de la communauté « Patient Numérique »</a:t>
            </a:r>
            <a:endParaRPr sz="24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sz="2400" b="1" kern="0" dirty="0">
              <a:solidFill>
                <a:srgbClr val="6583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" sz="1400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ea typeface="Montserrat"/>
                <a:cs typeface="Montserrat"/>
                <a:sym typeface="Montserrat"/>
              </a:rPr>
              <a:t>RESUME DE L’INTERVENTION</a:t>
            </a:r>
            <a:endParaRPr sz="1400" kern="0" dirty="0">
              <a:solidFill>
                <a:srgbClr val="FFFFFF"/>
              </a:solidFill>
              <a:highlight>
                <a:srgbClr val="EAA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br>
              <a:rPr lang="fr" sz="1400" kern="0" dirty="0">
                <a:solidFill>
                  <a:srgbClr val="214591"/>
                </a:solidFill>
                <a:highlight>
                  <a:srgbClr val="FCF072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Bases d’une compréhension correcte des enjeux du digital et de l’IA,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de la manière dont ces technologies sont conçues et comment elles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résonnent dans notre société </a:t>
            </a: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0961AB-F6AD-C699-74D1-65B21F0D4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A9FB378-D0E0-FE49-253F-E245C3953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26" y="2998629"/>
            <a:ext cx="1183753" cy="11837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64DB50-A6F8-29DD-EC4B-EDED01F01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051" y="3590505"/>
            <a:ext cx="1825562" cy="28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BAB869FD-F57F-7019-2386-9C5EFB7495E0}"/>
              </a:ext>
            </a:extLst>
          </p:cNvPr>
          <p:cNvSpPr txBox="1"/>
          <p:nvPr/>
        </p:nvSpPr>
        <p:spPr>
          <a:xfrm>
            <a:off x="344129" y="2461369"/>
            <a:ext cx="10008911" cy="154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spcBef>
                <a:spcPts val="1200"/>
              </a:spcBef>
              <a:buClr>
                <a:srgbClr val="000000"/>
              </a:buClr>
            </a:pP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Conférence « Des algorithmes contre les AVC »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1600" b="1" kern="0" dirty="0">
                <a:solidFill>
                  <a:srgbClr val="214591"/>
                </a:solidFill>
                <a:latin typeface="Montserrat"/>
                <a:sym typeface="Montserrat"/>
              </a:rPr>
              <a:t>Proposée dans la </a:t>
            </a:r>
            <a:r>
              <a:rPr lang="fr-FR" sz="1100" b="1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salle TRANSITION NUMERIQUE </a:t>
            </a:r>
            <a:r>
              <a:rPr lang="fr-FR" sz="1600" b="1" kern="0" dirty="0">
                <a:solidFill>
                  <a:srgbClr val="214591"/>
                </a:solidFill>
                <a:latin typeface="Montserrat"/>
                <a:sym typeface="Montserrat"/>
              </a:rPr>
              <a:t> par Erwan KERRIEN, chercheur à l’INRIA (institut National de Recherche en Informatique et Automatique), Université de LORRAINE.</a:t>
            </a:r>
            <a:endParaRPr lang="fr-FR" sz="1100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0961AB-F6AD-C699-74D1-65B21F0D4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DF5122-7D0D-C48E-FD13-9C70F10C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037" y="4659674"/>
            <a:ext cx="981555" cy="11217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81C9DB-DE16-8139-65C9-062EF83F7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07" y="4659674"/>
            <a:ext cx="981555" cy="11325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C550B3-F54C-A0B7-0FC9-DA0D2168B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1137" y="2644266"/>
            <a:ext cx="1062303" cy="1223892"/>
          </a:xfrm>
          <a:prstGeom prst="rect">
            <a:avLst/>
          </a:prstGeom>
        </p:spPr>
      </p:pic>
      <p:sp>
        <p:nvSpPr>
          <p:cNvPr id="13" name="Google Shape;245;p28">
            <a:extLst>
              <a:ext uri="{FF2B5EF4-FFF2-40B4-BE49-F238E27FC236}">
                <a16:creationId xmlns:a16="http://schemas.microsoft.com/office/drawing/2014/main" id="{EFE791D8-F60B-C308-F7D4-F4D53E9B9623}"/>
              </a:ext>
            </a:extLst>
          </p:cNvPr>
          <p:cNvSpPr txBox="1"/>
          <p:nvPr/>
        </p:nvSpPr>
        <p:spPr>
          <a:xfrm>
            <a:off x="3653624" y="597666"/>
            <a:ext cx="7620423" cy="154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spcBef>
                <a:spcPts val="1200"/>
              </a:spcBef>
              <a:buClr>
                <a:srgbClr val="000000"/>
              </a:buClr>
            </a:pP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Café IA, 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fr-FR" sz="1600" b="1" kern="0" dirty="0">
                <a:solidFill>
                  <a:srgbClr val="214591"/>
                </a:solidFill>
                <a:latin typeface="Montserrat"/>
                <a:sym typeface="Montserrat"/>
              </a:rPr>
              <a:t>Animé par Jean-Baptiste MANENTI, Responsable des relations avec les élus et les organisations territoriales au Conseil national du numérique, </a:t>
            </a:r>
            <a:r>
              <a:rPr lang="fr-FR" sz="1100" b="1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EXTERIEUR ou salle </a:t>
            </a:r>
            <a:r>
              <a:rPr lang="fr-FR" sz="1100" b="1" kern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COCORICO</a:t>
            </a:r>
            <a:r>
              <a:rPr lang="fr-FR" sz="1600" b="1" kern="0">
                <a:solidFill>
                  <a:srgbClr val="214591"/>
                </a:solidFill>
                <a:latin typeface="Montserrat"/>
                <a:sym typeface="Montserrat"/>
              </a:rPr>
              <a:t> </a:t>
            </a:r>
            <a:endParaRPr lang="fr-FR" sz="1600" b="1" kern="0" dirty="0">
              <a:solidFill>
                <a:srgbClr val="214591"/>
              </a:solidFill>
              <a:latin typeface="Montserrat"/>
              <a:sym typeface="Montserrat"/>
            </a:endParaRPr>
          </a:p>
        </p:txBody>
      </p:sp>
      <p:sp>
        <p:nvSpPr>
          <p:cNvPr id="14" name="Google Shape;245;p28">
            <a:extLst>
              <a:ext uri="{FF2B5EF4-FFF2-40B4-BE49-F238E27FC236}">
                <a16:creationId xmlns:a16="http://schemas.microsoft.com/office/drawing/2014/main" id="{BE3E3676-8C20-1E9B-DB7B-AA869326BF6C}"/>
              </a:ext>
            </a:extLst>
          </p:cNvPr>
          <p:cNvSpPr txBox="1"/>
          <p:nvPr/>
        </p:nvSpPr>
        <p:spPr>
          <a:xfrm>
            <a:off x="2971265" y="4310062"/>
            <a:ext cx="8302782" cy="203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spcBef>
                <a:spcPts val="1200"/>
              </a:spcBef>
              <a:buClr>
                <a:srgbClr val="000000"/>
              </a:buClr>
            </a:pP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Conférence « Lien grands-parents, petits-enfants à l’ère du numérique »</a:t>
            </a:r>
          </a:p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fr-FR" sz="1100" b="1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Dans l’ATRIUM, </a:t>
            </a:r>
            <a:r>
              <a:rPr lang="fr-FR" sz="1600" b="1" kern="0" dirty="0">
                <a:solidFill>
                  <a:srgbClr val="214591"/>
                </a:solidFill>
                <a:latin typeface="Montserrat"/>
                <a:sym typeface="Montserrat"/>
              </a:rPr>
              <a:t>présentée par Benoit SCHNEIDER, professeur des universités émérite et Paul HAYOTTE, chercheur associé au 2LPN (Laboratoire Lorrain de Psychologie et Neurosciences), l’Université de LORRAINE.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-FR" sz="1100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0D1B59-C4FA-EE12-B48E-949F3F26C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6102" y="657785"/>
            <a:ext cx="1090980" cy="12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BAB869FD-F57F-7019-2386-9C5EFB7495E0}"/>
              </a:ext>
            </a:extLst>
          </p:cNvPr>
          <p:cNvSpPr txBox="1"/>
          <p:nvPr/>
        </p:nvSpPr>
        <p:spPr>
          <a:xfrm>
            <a:off x="2276427" y="1958790"/>
            <a:ext cx="9468464" cy="406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40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DECRYPTAGE DE L’INFLUENCE DES MEDIAS NUMERIQUES</a:t>
            </a:r>
            <a:endParaRPr sz="4000" kern="0" dirty="0">
              <a:solidFill>
                <a:srgbClr val="181A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CELINE SEGUR, Professeure des universités en sciences de l’information et de la communication</a:t>
            </a:r>
            <a:endParaRPr sz="24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sz="2400" b="1" kern="0" dirty="0">
              <a:solidFill>
                <a:srgbClr val="6583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" sz="1400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ea typeface="Montserrat"/>
                <a:cs typeface="Montserrat"/>
                <a:sym typeface="Montserrat"/>
              </a:rPr>
              <a:t>RESUME DE L’INTERVENTION:</a:t>
            </a:r>
            <a:endParaRPr sz="1400" kern="0" dirty="0">
              <a:solidFill>
                <a:srgbClr val="FFFFFF"/>
              </a:solidFill>
              <a:highlight>
                <a:srgbClr val="EAA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br>
              <a:rPr lang="fr" sz="1400" kern="0" dirty="0">
                <a:solidFill>
                  <a:srgbClr val="214591"/>
                </a:solidFill>
                <a:highlight>
                  <a:srgbClr val="FCF072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Les reconfigurations contemporaines des espaces médiatiques en ligne conduisent à de nouvelles offres et de nouveaux usages de l'information. Ceci pose de nouveaux défis éthiques, politiques, économiques, technologiques et idéologiques à nos sociétés contemporaines. L'intervention a pour objectif d'aider à mieux comprendre les pratiques de circulation de l'information en ligne pour mieux lutter contre la désinformation</a:t>
            </a: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3F2A61-B323-F2DC-BA53-01CFA4B82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F93D4B-A369-90B4-CB14-7DCDB0056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79" y="3864076"/>
            <a:ext cx="953837" cy="1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397DA4-F470-47A1-5A43-6E81B87CD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sp>
        <p:nvSpPr>
          <p:cNvPr id="4" name="Google Shape;245;p28">
            <a:extLst>
              <a:ext uri="{FF2B5EF4-FFF2-40B4-BE49-F238E27FC236}">
                <a16:creationId xmlns:a16="http://schemas.microsoft.com/office/drawing/2014/main" id="{29C4C4D1-93A7-0F2B-FAF7-B838A87E261E}"/>
              </a:ext>
            </a:extLst>
          </p:cNvPr>
          <p:cNvSpPr txBox="1"/>
          <p:nvPr/>
        </p:nvSpPr>
        <p:spPr>
          <a:xfrm>
            <a:off x="2136387" y="310750"/>
            <a:ext cx="7548526" cy="185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36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TABLE RONDE :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fr-FR" sz="36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LIEN INTERGENERATIONEL A L’HEURE DU NUMERIQUE</a:t>
            </a:r>
            <a:endParaRPr sz="36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endParaRPr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C4AAEE-4E73-D003-D313-2D3479DD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158" y="1974952"/>
            <a:ext cx="1079148" cy="10791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96B6D9-E90C-7519-E398-6A09347A2E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998" y="1661068"/>
            <a:ext cx="1079148" cy="10495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9CD328A-5114-EB1A-0052-58A555380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8" y="4604652"/>
            <a:ext cx="1082289" cy="10267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4BFE48-5A78-6837-77FB-5224FD36DA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48" y="5282876"/>
            <a:ext cx="1079148" cy="10791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D7BEA94-498E-A764-B286-F7A6214A038A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0630998" y="214806"/>
            <a:ext cx="1079148" cy="127969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23A2F57-A42B-DF12-2E06-5A7BFC50FD8F}"/>
              </a:ext>
            </a:extLst>
          </p:cNvPr>
          <p:cNvSpPr txBox="1"/>
          <p:nvPr/>
        </p:nvSpPr>
        <p:spPr>
          <a:xfrm>
            <a:off x="580103" y="3099489"/>
            <a:ext cx="55158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Ben MAX, Responsable du département « promouvoir l’inclusion numérique » au ministère de la Digitalisation du Grand-Duché de L</a:t>
            </a:r>
            <a:r>
              <a:rPr lang="fr-FR" sz="2000" b="1" kern="0" dirty="0" err="1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uxembourg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21459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7B9D8A-827A-BD2C-F1A0-6EFF194F7793}"/>
              </a:ext>
            </a:extLst>
          </p:cNvPr>
          <p:cNvSpPr txBox="1"/>
          <p:nvPr/>
        </p:nvSpPr>
        <p:spPr>
          <a:xfrm>
            <a:off x="5997677" y="2783461"/>
            <a:ext cx="583931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Yan VIRRIAT, doctorant en sociologie</a:t>
            </a: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, Coordinateur REIACTIS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et </a:t>
            </a:r>
          </a:p>
          <a:p>
            <a:pPr lvl="0" algn="r">
              <a:spcAft>
                <a:spcPts val="1200"/>
              </a:spcAft>
              <a:buClr>
                <a:srgbClr val="000000"/>
              </a:buClr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Jean-Philippe VIRIOT-DURANDAL, professeur des universités, </a:t>
            </a: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titulaire de la chaire internationale SIÂGE,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à l’Université de Lorraine,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739883-5A28-C97A-E753-DF8A1086F3C6}"/>
              </a:ext>
            </a:extLst>
          </p:cNvPr>
          <p:cNvSpPr txBox="1"/>
          <p:nvPr/>
        </p:nvSpPr>
        <p:spPr>
          <a:xfrm>
            <a:off x="5663381" y="5209521"/>
            <a:ext cx="5094467" cy="1482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Thierry VERMEEREN, enseignant à l’université de Namur, </a:t>
            </a: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xpert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e-santé, fondateur</a:t>
            </a: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 la communauté « Patient Numérique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D59882-8B6F-C295-C97C-05F78F5120D0}"/>
              </a:ext>
            </a:extLst>
          </p:cNvPr>
          <p:cNvSpPr txBox="1"/>
          <p:nvPr/>
        </p:nvSpPr>
        <p:spPr>
          <a:xfrm>
            <a:off x="580103" y="5676828"/>
            <a:ext cx="4857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Katharina DRACH, Vice-Présidente du Conseil des Séniors de la Ville de WORMS en Allemagne</a:t>
            </a:r>
          </a:p>
        </p:txBody>
      </p:sp>
    </p:spTree>
    <p:extLst>
      <p:ext uri="{BB962C8B-B14F-4D97-AF65-F5344CB8AC3E}">
        <p14:creationId xmlns:p14="http://schemas.microsoft.com/office/powerpoint/2010/main" val="410144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397DA4-F470-47A1-5A43-6E81B87CD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sp>
        <p:nvSpPr>
          <p:cNvPr id="4" name="Google Shape;245;p28">
            <a:extLst>
              <a:ext uri="{FF2B5EF4-FFF2-40B4-BE49-F238E27FC236}">
                <a16:creationId xmlns:a16="http://schemas.microsoft.com/office/drawing/2014/main" id="{29C4C4D1-93A7-0F2B-FAF7-B838A87E261E}"/>
              </a:ext>
            </a:extLst>
          </p:cNvPr>
          <p:cNvSpPr txBox="1"/>
          <p:nvPr/>
        </p:nvSpPr>
        <p:spPr>
          <a:xfrm>
            <a:off x="3308874" y="1671483"/>
            <a:ext cx="8293191" cy="368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36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TEMOIGNAGE VIDEO</a:t>
            </a:r>
            <a:endParaRPr sz="36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Christophe HUMBERT, Chargé de recherche et de formation en sociologie (PhD) – </a:t>
            </a:r>
            <a:r>
              <a:rPr lang="fr-FR" sz="2000" b="1" kern="0" dirty="0" err="1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PSInstitut</a:t>
            </a: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, Chercheur associé au laboratoire </a:t>
            </a:r>
            <a:r>
              <a:rPr lang="fr-FR" sz="2000" b="1" kern="0" dirty="0" err="1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LInCS</a:t>
            </a:r>
            <a:r>
              <a:rPr lang="fr-FR" sz="20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 (Laboratoire interdisciplinaire en études culturelles) de l’université de STRASBOURG. 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endParaRPr lang="fr-FR" sz="2000" b="1" kern="0" dirty="0">
              <a:solidFill>
                <a:srgbClr val="2145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ea typeface="Montserrat"/>
                <a:cs typeface="Montserrat"/>
                <a:sym typeface="Montserrat"/>
              </a:rPr>
              <a:t>TITRE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AA900"/>
                </a:highligh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DE L’INTERVENTION: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r>
              <a:rPr lang="fr-FR" sz="1400" kern="0" dirty="0">
                <a:solidFill>
                  <a:srgbClr val="214591"/>
                </a:solidFill>
                <a:latin typeface="Montserrat"/>
                <a:sym typeface="Montserrat"/>
              </a:rPr>
              <a:t>« Les liens familiaux des résidents d'EHPAD durant la pandémie de COVID-19 : vers une émergence de "liens 2.0" ?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BB662D-361F-F8C7-4278-BE49DB826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219" y="2475860"/>
            <a:ext cx="1543235" cy="1543235"/>
          </a:xfrm>
          <a:prstGeom prst="rect">
            <a:avLst/>
          </a:prstGeom>
        </p:spPr>
      </p:pic>
      <p:pic>
        <p:nvPicPr>
          <p:cNvPr id="6" name="Graphique 5" descr="Clap avec un remplissage uni">
            <a:extLst>
              <a:ext uri="{FF2B5EF4-FFF2-40B4-BE49-F238E27FC236}">
                <a16:creationId xmlns:a16="http://schemas.microsoft.com/office/drawing/2014/main" id="{6B99A409-8FD7-0138-944C-B9667CD86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452" y="5224883"/>
            <a:ext cx="1225613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BAB869FD-F57F-7019-2386-9C5EFB7495E0}"/>
              </a:ext>
            </a:extLst>
          </p:cNvPr>
          <p:cNvSpPr txBox="1"/>
          <p:nvPr/>
        </p:nvSpPr>
        <p:spPr>
          <a:xfrm>
            <a:off x="2153265" y="298817"/>
            <a:ext cx="8259097" cy="270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181A31"/>
                </a:solidFill>
                <a:effectLst/>
                <a:uLnTx/>
                <a:uFillTx/>
                <a:latin typeface="Montserrat Black"/>
                <a:ea typeface="+mn-ea"/>
                <a:cs typeface="+mn-cs"/>
                <a:sym typeface="Montserrat"/>
              </a:rPr>
              <a:t>Stand réalité virtuelle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srgbClr val="214591"/>
                </a:solidFill>
                <a:latin typeface="Montserrat"/>
                <a:sym typeface="Montserrat"/>
              </a:rPr>
              <a:t>Présenté et animé par la FEDERATION SENIORS MOSELLE, venez voyager et découvrir avec des casques de réalité virtuelle. </a:t>
            </a:r>
            <a:r>
              <a:rPr lang="fr-FR" sz="1100" b="1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ESPACE FABLAB.</a:t>
            </a:r>
          </a:p>
          <a:p>
            <a:pPr>
              <a:spcBef>
                <a:spcPts val="1200"/>
              </a:spcBef>
              <a:buClr>
                <a:srgbClr val="000000"/>
              </a:buClr>
            </a:pP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S</a:t>
            </a:r>
            <a:r>
              <a:rPr lang="fr-FR" sz="2800" kern="0" dirty="0" err="1">
                <a:solidFill>
                  <a:srgbClr val="181A31"/>
                </a:solidFill>
                <a:latin typeface="Montserrat Black"/>
                <a:sym typeface="Montserrat"/>
              </a:rPr>
              <a:t>tand</a:t>
            </a: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 reconditionnement du matériel informatique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Animé par EMMAÜS CONNECT et s’adresse particulièrement à ceux qui sont intéressés pour devenir relai dans la démarche numérique responsable. 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AA900"/>
                </a:highlight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ESPACE FABLAB.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214591"/>
              </a:solidFill>
              <a:effectLst/>
              <a:uLnTx/>
              <a:uFillTx/>
              <a:latin typeface="Montserrat"/>
              <a:ea typeface="+mn-ea"/>
              <a:cs typeface="+mn-cs"/>
              <a:sym typeface="Montserra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0961AB-F6AD-C699-74D1-65B21F0D4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FD40AC-B0C5-734F-D808-D1077143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94" y="3683835"/>
            <a:ext cx="1071716" cy="1071716"/>
          </a:xfrm>
          <a:prstGeom prst="rect">
            <a:avLst/>
          </a:prstGeom>
        </p:spPr>
      </p:pic>
      <p:sp>
        <p:nvSpPr>
          <p:cNvPr id="4" name="Google Shape;245;p28">
            <a:extLst>
              <a:ext uri="{FF2B5EF4-FFF2-40B4-BE49-F238E27FC236}">
                <a16:creationId xmlns:a16="http://schemas.microsoft.com/office/drawing/2014/main" id="{E2A36064-1728-5A9E-EE10-AC53602E444A}"/>
              </a:ext>
            </a:extLst>
          </p:cNvPr>
          <p:cNvSpPr txBox="1"/>
          <p:nvPr/>
        </p:nvSpPr>
        <p:spPr>
          <a:xfrm>
            <a:off x="1396279" y="5029754"/>
            <a:ext cx="9763334" cy="17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R="0" lvl="0" indent="0" fontAlgn="auto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Atelier « mensonges, canulars, propagande, désinformation, l’envers du décor »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214591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Animé par Laura CHAMBRIER-DONNADIEU et LUCAS KOZAK du réseau des Bibliothèques et Médiathèques de Metz. </a:t>
            </a:r>
            <a:r>
              <a:rPr lang="fr-FR" sz="1100" b="1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Dans l’ATRIUM.</a:t>
            </a:r>
          </a:p>
        </p:txBody>
      </p:sp>
      <p:sp>
        <p:nvSpPr>
          <p:cNvPr id="5" name="Google Shape;245;p28">
            <a:extLst>
              <a:ext uri="{FF2B5EF4-FFF2-40B4-BE49-F238E27FC236}">
                <a16:creationId xmlns:a16="http://schemas.microsoft.com/office/drawing/2014/main" id="{834C27EF-E8AD-CD88-C658-07AC3328CDFF}"/>
              </a:ext>
            </a:extLst>
          </p:cNvPr>
          <p:cNvSpPr txBox="1"/>
          <p:nvPr/>
        </p:nvSpPr>
        <p:spPr>
          <a:xfrm>
            <a:off x="1396279" y="3409632"/>
            <a:ext cx="10331607" cy="162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rgbClr val="181A31"/>
                </a:solidFill>
                <a:latin typeface="Montserrat Black"/>
                <a:sym typeface="Montserrat"/>
              </a:rPr>
              <a:t>A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81A31"/>
                </a:solidFill>
                <a:effectLst/>
                <a:uLnTx/>
                <a:uFillTx/>
                <a:latin typeface="Montserrat Black"/>
                <a:ea typeface="+mn-ea"/>
                <a:cs typeface="+mn-cs"/>
                <a:sym typeface="Montserrat"/>
              </a:rPr>
              <a:t>telier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181A31"/>
                </a:solidFill>
                <a:effectLst/>
                <a:uLnTx/>
                <a:uFillTx/>
                <a:latin typeface="Montserrat Black"/>
                <a:ea typeface="+mn-ea"/>
                <a:cs typeface="+mn-cs"/>
                <a:sym typeface="Montserrat"/>
              </a:rPr>
              <a:t> « sensibilisation dans l’utilisation des informations au format numérique »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fr-FR" sz="1600" b="1" kern="0" dirty="0">
                <a:solidFill>
                  <a:srgbClr val="214591"/>
                </a:solidFill>
                <a:latin typeface="Montserrat"/>
                <a:sym typeface="Montserrat"/>
              </a:rPr>
              <a:t>Animé par Céline KLEIN, Conseillère numérique à Maizières-lès-Metz. </a:t>
            </a:r>
            <a:r>
              <a:rPr lang="fr-FR" sz="1100" b="1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sym typeface="Montserrat"/>
              </a:rPr>
              <a:t>Salle de TRANSITION NUMERIQUE.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5AA738-0C68-E7D8-3628-7F401EE34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94" y="5177234"/>
            <a:ext cx="1010270" cy="10102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DC1F27-1DDA-A6D9-251A-F77001FFD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4285" y="1652953"/>
            <a:ext cx="1073601" cy="10977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2592C6-01A5-70E9-8B30-2639D0507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4285" y="512608"/>
            <a:ext cx="1073601" cy="8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BAB869FD-F57F-7019-2386-9C5EFB7495E0}"/>
              </a:ext>
            </a:extLst>
          </p:cNvPr>
          <p:cNvSpPr txBox="1"/>
          <p:nvPr/>
        </p:nvSpPr>
        <p:spPr>
          <a:xfrm>
            <a:off x="2507228" y="2379039"/>
            <a:ext cx="9163663" cy="33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4000" kern="0" dirty="0">
                <a:solidFill>
                  <a:srgbClr val="181A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NUMERIQUE RESPONSABLE</a:t>
            </a:r>
            <a:endParaRPr sz="4000" kern="0" dirty="0">
              <a:solidFill>
                <a:srgbClr val="181A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-FR" sz="2400" b="1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MATHIEU WOLFF, Consultant Numérique Responsable, membre d’</a:t>
            </a:r>
            <a:r>
              <a:rPr lang="fr-FR" sz="2400" b="1" kern="0" dirty="0" err="1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InfogreenFactory</a:t>
            </a:r>
            <a:endParaRPr lang="fr-FR" sz="2400" b="1" kern="0" dirty="0">
              <a:solidFill>
                <a:srgbClr val="6583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fr" sz="1400" kern="0" dirty="0">
              <a:solidFill>
                <a:srgbClr val="FFFFFF"/>
              </a:solidFill>
              <a:highlight>
                <a:srgbClr val="EAA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fr" sz="1400" kern="0" dirty="0">
                <a:solidFill>
                  <a:srgbClr val="FFFFFF"/>
                </a:solidFill>
                <a:highlight>
                  <a:srgbClr val="EAA900"/>
                </a:highlight>
                <a:latin typeface="Montserrat"/>
                <a:ea typeface="Montserrat"/>
                <a:cs typeface="Montserrat"/>
                <a:sym typeface="Montserrat"/>
              </a:rPr>
              <a:t>RESUME DE L’INTERVENTION</a:t>
            </a:r>
            <a:endParaRPr sz="1400" kern="0" dirty="0">
              <a:solidFill>
                <a:srgbClr val="FFFFFF"/>
              </a:solidFill>
              <a:highlight>
                <a:srgbClr val="EAA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br>
              <a:rPr lang="fr" sz="1400" kern="0" dirty="0">
                <a:solidFill>
                  <a:srgbClr val="214591"/>
                </a:solidFill>
                <a:highlight>
                  <a:srgbClr val="FCF072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200" kern="0" dirty="0">
                <a:solidFill>
                  <a:srgbClr val="214591"/>
                </a:solidFill>
                <a:latin typeface="Montserrat"/>
                <a:ea typeface="Montserrat"/>
                <a:cs typeface="Montserrat"/>
                <a:sym typeface="Montserrat"/>
              </a:rPr>
              <a:t>Sensibilisation aux enjeux du numérique responsable au travers d’un QUIZZ </a:t>
            </a:r>
            <a:endParaRPr sz="4000" kern="0" dirty="0">
              <a:solidFill>
                <a:srgbClr val="1A063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0961AB-F6AD-C699-74D1-65B21F0D4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310750"/>
            <a:ext cx="954709" cy="11837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E9544C8-0E76-B0E8-08FB-C7E71E9A3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55" y="3725692"/>
            <a:ext cx="1110430" cy="1110430"/>
          </a:xfrm>
          <a:prstGeom prst="rect">
            <a:avLst/>
          </a:prstGeom>
        </p:spPr>
      </p:pic>
      <p:pic>
        <p:nvPicPr>
          <p:cNvPr id="4" name="Graphique 3" descr="Clap avec un remplissage uni">
            <a:extLst>
              <a:ext uri="{FF2B5EF4-FFF2-40B4-BE49-F238E27FC236}">
                <a16:creationId xmlns:a16="http://schemas.microsoft.com/office/drawing/2014/main" id="{9C3D4D08-133C-AFC5-1338-5BADDB02C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6452" y="5224883"/>
            <a:ext cx="1225613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1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670</Words>
  <Application>Microsoft Office PowerPoint</Application>
  <PresentationFormat>Grand écran</PresentationFormat>
  <Paragraphs>70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Montserrat</vt:lpstr>
      <vt:lpstr>Montserrat Black</vt:lpstr>
      <vt:lpstr>Montserrat ExtraBold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WEYANT Frédéric</dc:creator>
  <cp:lastModifiedBy>WEYANT Frédéric</cp:lastModifiedBy>
  <cp:revision>1</cp:revision>
  <dcterms:created xsi:type="dcterms:W3CDTF">2024-09-09T13:02:08Z</dcterms:created>
  <dcterms:modified xsi:type="dcterms:W3CDTF">2024-10-04T14:52:07Z</dcterms:modified>
</cp:coreProperties>
</file>